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5143500" cx="9144000"/>
  <p:notesSz cx="6858000" cy="9144000"/>
  <p:embeddedFontLst>
    <p:embeddedFont>
      <p:font typeface="PT Sans Narrow"/>
      <p:regular r:id="rId41"/>
      <p:bold r:id="rId42"/>
    </p:embeddedFont>
    <p:embeddedFont>
      <p:font typeface="Permanent Marker"/>
      <p:regular r:id="rId43"/>
    </p:embeddedFont>
    <p:embeddedFont>
      <p:font typeface="Merriweather"/>
      <p:regular r:id="rId44"/>
      <p:bold r:id="rId45"/>
      <p:italic r:id="rId46"/>
      <p:boldItalic r:id="rId47"/>
    </p:embeddedFon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font" Target="fonts/PTSansNarrow-bold.fntdata"/><Relationship Id="rId41" Type="http://schemas.openxmlformats.org/officeDocument/2006/relationships/font" Target="fonts/PTSansNarrow-regular.fntdata"/><Relationship Id="rId44" Type="http://schemas.openxmlformats.org/officeDocument/2006/relationships/font" Target="fonts/Merriweather-regular.fntdata"/><Relationship Id="rId43" Type="http://schemas.openxmlformats.org/officeDocument/2006/relationships/font" Target="fonts/PermanentMarker-regular.fntdata"/><Relationship Id="rId46" Type="http://schemas.openxmlformats.org/officeDocument/2006/relationships/font" Target="fonts/Merriweather-italic.fntdata"/><Relationship Id="rId45"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OpenSans-regular.fntdata"/><Relationship Id="rId47" Type="http://schemas.openxmlformats.org/officeDocument/2006/relationships/font" Target="fonts/Merriweather-boldItalic.fntdata"/><Relationship Id="rId49" Type="http://schemas.openxmlformats.org/officeDocument/2006/relationships/font" Target="fonts/OpenSans-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OpenSans-boldItalic.fntdata"/><Relationship Id="rId50" Type="http://schemas.openxmlformats.org/officeDocument/2006/relationships/font" Target="fonts/OpenSans-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 name="Shape 68"/>
        <p:cNvGrpSpPr/>
        <p:nvPr/>
      </p:nvGrpSpPr>
      <p:grpSpPr>
        <a:xfrm>
          <a:off x="0" y="0"/>
          <a:ext cx="0" cy="0"/>
          <a:chOff x="0" y="0"/>
          <a:chExt cx="0" cy="0"/>
        </a:xfrm>
      </p:grpSpPr>
      <p:sp>
        <p:nvSpPr>
          <p:cNvPr id="69" name="Shape 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 name="Shape 7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 name="Shape 97"/>
        <p:cNvGrpSpPr/>
        <p:nvPr/>
      </p:nvGrpSpPr>
      <p:grpSpPr>
        <a:xfrm>
          <a:off x="0" y="0"/>
          <a:ext cx="0" cy="0"/>
          <a:chOff x="0" y="0"/>
          <a:chExt cx="0" cy="0"/>
        </a:xfrm>
      </p:grpSpPr>
      <p:sp>
        <p:nvSpPr>
          <p:cNvPr id="98" name="Shape 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9" name="Shape 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0" name="Shape 1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 name="Shape 127"/>
        <p:cNvGrpSpPr/>
        <p:nvPr/>
      </p:nvGrpSpPr>
      <p:grpSpPr>
        <a:xfrm>
          <a:off x="0" y="0"/>
          <a:ext cx="0" cy="0"/>
          <a:chOff x="0" y="0"/>
          <a:chExt cx="0" cy="0"/>
        </a:xfrm>
      </p:grpSpPr>
      <p:sp>
        <p:nvSpPr>
          <p:cNvPr id="128" name="Shape 1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9" name="Shape 1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4" name="Shape 1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4" name="Shape 1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Shape 1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8" name="Shape 168"/>
        <p:cNvGrpSpPr/>
        <p:nvPr/>
      </p:nvGrpSpPr>
      <p:grpSpPr>
        <a:xfrm>
          <a:off x="0" y="0"/>
          <a:ext cx="0" cy="0"/>
          <a:chOff x="0" y="0"/>
          <a:chExt cx="0" cy="0"/>
        </a:xfrm>
      </p:grpSpPr>
      <p:sp>
        <p:nvSpPr>
          <p:cNvPr id="169" name="Shape 1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0" name="Shape 17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3" name="Shape 173"/>
        <p:cNvGrpSpPr/>
        <p:nvPr/>
      </p:nvGrpSpPr>
      <p:grpSpPr>
        <a:xfrm>
          <a:off x="0" y="0"/>
          <a:ext cx="0" cy="0"/>
          <a:chOff x="0" y="0"/>
          <a:chExt cx="0" cy="0"/>
        </a:xfrm>
      </p:grpSpPr>
      <p:sp>
        <p:nvSpPr>
          <p:cNvPr id="174" name="Shape 1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5" name="Shape 1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4" name="Shape 18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9" name="Shape 189"/>
        <p:cNvGrpSpPr/>
        <p:nvPr/>
      </p:nvGrpSpPr>
      <p:grpSpPr>
        <a:xfrm>
          <a:off x="0" y="0"/>
          <a:ext cx="0" cy="0"/>
          <a:chOff x="0" y="0"/>
          <a:chExt cx="0" cy="0"/>
        </a:xfrm>
      </p:grpSpPr>
      <p:sp>
        <p:nvSpPr>
          <p:cNvPr id="190" name="Shape 1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1" name="Shape 19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6" name="Shape 196"/>
        <p:cNvGrpSpPr/>
        <p:nvPr/>
      </p:nvGrpSpPr>
      <p:grpSpPr>
        <a:xfrm>
          <a:off x="0" y="0"/>
          <a:ext cx="0" cy="0"/>
          <a:chOff x="0" y="0"/>
          <a:chExt cx="0" cy="0"/>
        </a:xfrm>
      </p:grpSpPr>
      <p:sp>
        <p:nvSpPr>
          <p:cNvPr id="197" name="Shape 19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8" name="Shape 19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 name="Shape 2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8" name="Shape 208"/>
        <p:cNvGrpSpPr/>
        <p:nvPr/>
      </p:nvGrpSpPr>
      <p:grpSpPr>
        <a:xfrm>
          <a:off x="0" y="0"/>
          <a:ext cx="0" cy="0"/>
          <a:chOff x="0" y="0"/>
          <a:chExt cx="0" cy="0"/>
        </a:xfrm>
      </p:grpSpPr>
      <p:sp>
        <p:nvSpPr>
          <p:cNvPr id="209" name="Shape 2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0" name="Shape 21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 name="Shape 218"/>
        <p:cNvGrpSpPr/>
        <p:nvPr/>
      </p:nvGrpSpPr>
      <p:grpSpPr>
        <a:xfrm>
          <a:off x="0" y="0"/>
          <a:ext cx="0" cy="0"/>
          <a:chOff x="0" y="0"/>
          <a:chExt cx="0" cy="0"/>
        </a:xfrm>
      </p:grpSpPr>
      <p:sp>
        <p:nvSpPr>
          <p:cNvPr id="219" name="Shape 2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0" name="Shape 2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5" name="Shape 225"/>
        <p:cNvGrpSpPr/>
        <p:nvPr/>
      </p:nvGrpSpPr>
      <p:grpSpPr>
        <a:xfrm>
          <a:off x="0" y="0"/>
          <a:ext cx="0" cy="0"/>
          <a:chOff x="0" y="0"/>
          <a:chExt cx="0" cy="0"/>
        </a:xfrm>
      </p:grpSpPr>
      <p:sp>
        <p:nvSpPr>
          <p:cNvPr id="226" name="Shape 2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7" name="Shape 22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2" name="Shape 232"/>
        <p:cNvGrpSpPr/>
        <p:nvPr/>
      </p:nvGrpSpPr>
      <p:grpSpPr>
        <a:xfrm>
          <a:off x="0" y="0"/>
          <a:ext cx="0" cy="0"/>
          <a:chOff x="0" y="0"/>
          <a:chExt cx="0" cy="0"/>
        </a:xfrm>
      </p:grpSpPr>
      <p:sp>
        <p:nvSpPr>
          <p:cNvPr id="233" name="Shape 2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4" name="Shape 2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8" name="Shape 248"/>
        <p:cNvGrpSpPr/>
        <p:nvPr/>
      </p:nvGrpSpPr>
      <p:grpSpPr>
        <a:xfrm>
          <a:off x="0" y="0"/>
          <a:ext cx="0" cy="0"/>
          <a:chOff x="0" y="0"/>
          <a:chExt cx="0" cy="0"/>
        </a:xfrm>
      </p:grpSpPr>
      <p:sp>
        <p:nvSpPr>
          <p:cNvPr id="249" name="Shape 2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0" name="Shape 25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6" name="Shape 256"/>
        <p:cNvGrpSpPr/>
        <p:nvPr/>
      </p:nvGrpSpPr>
      <p:grpSpPr>
        <a:xfrm>
          <a:off x="0" y="0"/>
          <a:ext cx="0" cy="0"/>
          <a:chOff x="0" y="0"/>
          <a:chExt cx="0" cy="0"/>
        </a:xfrm>
      </p:grpSpPr>
      <p:sp>
        <p:nvSpPr>
          <p:cNvPr id="257" name="Shape 2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8" name="Shape 2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5" name="Shape 265"/>
        <p:cNvGrpSpPr/>
        <p:nvPr/>
      </p:nvGrpSpPr>
      <p:grpSpPr>
        <a:xfrm>
          <a:off x="0" y="0"/>
          <a:ext cx="0" cy="0"/>
          <a:chOff x="0" y="0"/>
          <a:chExt cx="0" cy="0"/>
        </a:xfrm>
      </p:grpSpPr>
      <p:sp>
        <p:nvSpPr>
          <p:cNvPr id="266" name="Shape 2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7" name="Shape 2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3" name="Shape 2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5" name="Shape 295"/>
        <p:cNvGrpSpPr/>
        <p:nvPr/>
      </p:nvGrpSpPr>
      <p:grpSpPr>
        <a:xfrm>
          <a:off x="0" y="0"/>
          <a:ext cx="0" cy="0"/>
          <a:chOff x="0" y="0"/>
          <a:chExt cx="0" cy="0"/>
        </a:xfrm>
      </p:grpSpPr>
      <p:sp>
        <p:nvSpPr>
          <p:cNvPr id="296" name="Shape 2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7" name="Shape 2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2" name="Shape 3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5" name="Shape 305"/>
        <p:cNvGrpSpPr/>
        <p:nvPr/>
      </p:nvGrpSpPr>
      <p:grpSpPr>
        <a:xfrm>
          <a:off x="0" y="0"/>
          <a:ext cx="0" cy="0"/>
          <a:chOff x="0" y="0"/>
          <a:chExt cx="0" cy="0"/>
        </a:xfrm>
      </p:grpSpPr>
      <p:sp>
        <p:nvSpPr>
          <p:cNvPr id="306" name="Shape 3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7" name="Shape 3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7" name="Shape 317"/>
        <p:cNvGrpSpPr/>
        <p:nvPr/>
      </p:nvGrpSpPr>
      <p:grpSpPr>
        <a:xfrm>
          <a:off x="0" y="0"/>
          <a:ext cx="0" cy="0"/>
          <a:chOff x="0" y="0"/>
          <a:chExt cx="0" cy="0"/>
        </a:xfrm>
      </p:grpSpPr>
      <p:sp>
        <p:nvSpPr>
          <p:cNvPr id="318" name="Shape 3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9" name="Shape 3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8" name="Shape 328"/>
        <p:cNvGrpSpPr/>
        <p:nvPr/>
      </p:nvGrpSpPr>
      <p:grpSpPr>
        <a:xfrm>
          <a:off x="0" y="0"/>
          <a:ext cx="0" cy="0"/>
          <a:chOff x="0" y="0"/>
          <a:chExt cx="0" cy="0"/>
        </a:xfrm>
      </p:grpSpPr>
      <p:sp>
        <p:nvSpPr>
          <p:cNvPr id="329" name="Shape 3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0" name="Shape 33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4" name="Shape 334"/>
        <p:cNvGrpSpPr/>
        <p:nvPr/>
      </p:nvGrpSpPr>
      <p:grpSpPr>
        <a:xfrm>
          <a:off x="0" y="0"/>
          <a:ext cx="0" cy="0"/>
          <a:chOff x="0" y="0"/>
          <a:chExt cx="0" cy="0"/>
        </a:xfrm>
      </p:grpSpPr>
      <p:sp>
        <p:nvSpPr>
          <p:cNvPr id="335" name="Shape 33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6" name="Shape 33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cxnSp>
        <p:nvCxnSpPr>
          <p:cNvPr id="10" name="Shape 10"/>
          <p:cNvCxnSpPr/>
          <p:nvPr/>
        </p:nvCxnSpPr>
        <p:spPr>
          <a:xfrm>
            <a:off x="7007735" y="3176887"/>
            <a:ext cx="562200" cy="0"/>
          </a:xfrm>
          <a:prstGeom prst="straightConnector1">
            <a:avLst/>
          </a:prstGeom>
          <a:noFill/>
          <a:ln cap="flat" cmpd="sng" w="76200">
            <a:solidFill>
              <a:schemeClr val="lt2"/>
            </a:solidFill>
            <a:prstDash val="solid"/>
            <a:round/>
            <a:headEnd len="med" w="med" type="none"/>
            <a:tailEnd len="med" w="med" type="none"/>
          </a:ln>
        </p:spPr>
      </p:cxnSp>
      <p:cxnSp>
        <p:nvCxnSpPr>
          <p:cNvPr id="11" name="Shape 11"/>
          <p:cNvCxnSpPr/>
          <p:nvPr/>
        </p:nvCxnSpPr>
        <p:spPr>
          <a:xfrm>
            <a:off x="1575034" y="3158251"/>
            <a:ext cx="562200" cy="0"/>
          </a:xfrm>
          <a:prstGeom prst="straightConnector1">
            <a:avLst/>
          </a:prstGeom>
          <a:noFill/>
          <a:ln cap="flat" cmpd="sng" w="76200">
            <a:solidFill>
              <a:schemeClr val="lt2"/>
            </a:solidFill>
            <a:prstDash val="solid"/>
            <a:round/>
            <a:headEnd len="med" w="med" type="none"/>
            <a:tailEnd len="med" w="med" type="none"/>
          </a:ln>
        </p:spPr>
      </p:cxnSp>
      <p:grpSp>
        <p:nvGrpSpPr>
          <p:cNvPr id="12" name="Shape 12"/>
          <p:cNvGrpSpPr/>
          <p:nvPr/>
        </p:nvGrpSpPr>
        <p:grpSpPr>
          <a:xfrm>
            <a:off x="1004144" y="1022025"/>
            <a:ext cx="7136667" cy="152400"/>
            <a:chOff x="1346428" y="1011300"/>
            <a:chExt cx="6452100" cy="152400"/>
          </a:xfrm>
        </p:grpSpPr>
        <p:cxnSp>
          <p:nvCxnSpPr>
            <p:cNvPr id="13" name="Shape 13"/>
            <p:cNvCxnSpPr/>
            <p:nvPr/>
          </p:nvCxnSpPr>
          <p:spPr>
            <a:xfrm rot="10800000">
              <a:off x="1346428" y="1011300"/>
              <a:ext cx="6452100" cy="0"/>
            </a:xfrm>
            <a:prstGeom prst="straightConnector1">
              <a:avLst/>
            </a:prstGeom>
            <a:noFill/>
            <a:ln cap="flat" cmpd="sng" w="76200">
              <a:solidFill>
                <a:schemeClr val="accent3"/>
              </a:solidFill>
              <a:prstDash val="solid"/>
              <a:round/>
              <a:headEnd len="med" w="med" type="none"/>
              <a:tailEnd len="med" w="med" type="none"/>
            </a:ln>
          </p:spPr>
        </p:cxnSp>
        <p:cxnSp>
          <p:nvCxnSpPr>
            <p:cNvPr id="14" name="Shape 14"/>
            <p:cNvCxnSpPr/>
            <p:nvPr/>
          </p:nvCxnSpPr>
          <p:spPr>
            <a:xfrm rot="10800000">
              <a:off x="1346428" y="1163700"/>
              <a:ext cx="6452100" cy="0"/>
            </a:xfrm>
            <a:prstGeom prst="straightConnector1">
              <a:avLst/>
            </a:prstGeom>
            <a:noFill/>
            <a:ln cap="flat" cmpd="sng" w="9525">
              <a:solidFill>
                <a:schemeClr val="accent3"/>
              </a:solidFill>
              <a:prstDash val="solid"/>
              <a:round/>
              <a:headEnd len="med" w="med" type="none"/>
              <a:tailEnd len="med" w="med" type="none"/>
            </a:ln>
          </p:spPr>
        </p:cxnSp>
      </p:grpSp>
      <p:grpSp>
        <p:nvGrpSpPr>
          <p:cNvPr id="15" name="Shape 15"/>
          <p:cNvGrpSpPr/>
          <p:nvPr/>
        </p:nvGrpSpPr>
        <p:grpSpPr>
          <a:xfrm>
            <a:off x="1004151" y="3969100"/>
            <a:ext cx="7136667" cy="152400"/>
            <a:chOff x="1346435" y="3969087"/>
            <a:chExt cx="6452100" cy="152400"/>
          </a:xfrm>
        </p:grpSpPr>
        <p:cxnSp>
          <p:nvCxnSpPr>
            <p:cNvPr id="16" name="Shape 16"/>
            <p:cNvCxnSpPr/>
            <p:nvPr/>
          </p:nvCxnSpPr>
          <p:spPr>
            <a:xfrm>
              <a:off x="1346435" y="4121487"/>
              <a:ext cx="6452100" cy="0"/>
            </a:xfrm>
            <a:prstGeom prst="straightConnector1">
              <a:avLst/>
            </a:prstGeom>
            <a:noFill/>
            <a:ln cap="flat" cmpd="sng" w="76200">
              <a:solidFill>
                <a:schemeClr val="accent3"/>
              </a:solidFill>
              <a:prstDash val="solid"/>
              <a:round/>
              <a:headEnd len="med" w="med" type="none"/>
              <a:tailEnd len="med" w="med" type="none"/>
            </a:ln>
          </p:spPr>
        </p:cxnSp>
        <p:cxnSp>
          <p:nvCxnSpPr>
            <p:cNvPr id="17" name="Shape 17"/>
            <p:cNvCxnSpPr/>
            <p:nvPr/>
          </p:nvCxnSpPr>
          <p:spPr>
            <a:xfrm>
              <a:off x="1346435" y="3969087"/>
              <a:ext cx="6452100" cy="0"/>
            </a:xfrm>
            <a:prstGeom prst="straightConnector1">
              <a:avLst/>
            </a:prstGeom>
            <a:noFill/>
            <a:ln cap="flat" cmpd="sng" w="9525">
              <a:solidFill>
                <a:schemeClr val="accent3"/>
              </a:solidFill>
              <a:prstDash val="solid"/>
              <a:round/>
              <a:headEnd len="med" w="med" type="none"/>
              <a:tailEnd len="med" w="med" type="none"/>
            </a:ln>
          </p:spPr>
        </p:cxnSp>
      </p:grpSp>
      <p:sp>
        <p:nvSpPr>
          <p:cNvPr id="18" name="Shape 18"/>
          <p:cNvSpPr txBox="1"/>
          <p:nvPr>
            <p:ph type="ctrTitle"/>
          </p:nvPr>
        </p:nvSpPr>
        <p:spPr>
          <a:xfrm>
            <a:off x="1004150" y="1751764"/>
            <a:ext cx="7136700" cy="1022400"/>
          </a:xfrm>
          <a:prstGeom prst="rect">
            <a:avLst/>
          </a:prstGeom>
        </p:spPr>
        <p:txBody>
          <a:bodyPr anchorCtr="0" anchor="b" bIns="91425" lIns="91425" rIns="91425" tIns="91425"/>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p:txBody>
      </p:sp>
      <p:sp>
        <p:nvSpPr>
          <p:cNvPr id="19" name="Shape 19"/>
          <p:cNvSpPr txBox="1"/>
          <p:nvPr>
            <p:ph idx="1" type="subTitle"/>
          </p:nvPr>
        </p:nvSpPr>
        <p:spPr>
          <a:xfrm>
            <a:off x="2137225" y="2850039"/>
            <a:ext cx="48705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p:txBody>
      </p:sp>
      <p:sp>
        <p:nvSpPr>
          <p:cNvPr id="20" name="Shape 2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1" name="Shape 21"/>
        <p:cNvGrpSpPr/>
        <p:nvPr/>
      </p:nvGrpSpPr>
      <p:grpSpPr>
        <a:xfrm>
          <a:off x="0" y="0"/>
          <a:ext cx="0" cy="0"/>
          <a:chOff x="0" y="0"/>
          <a:chExt cx="0" cy="0"/>
        </a:xfrm>
      </p:grpSpPr>
      <p:sp>
        <p:nvSpPr>
          <p:cNvPr id="22" name="Shape 22"/>
          <p:cNvSpPr/>
          <p:nvPr/>
        </p:nvSpPr>
        <p:spPr>
          <a:xfrm>
            <a:off x="-50" y="2571900"/>
            <a:ext cx="9144000" cy="25716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23" name="Shape 23"/>
          <p:cNvSpPr txBox="1"/>
          <p:nvPr>
            <p:ph type="title"/>
          </p:nvPr>
        </p:nvSpPr>
        <p:spPr>
          <a:xfrm>
            <a:off x="311700" y="814800"/>
            <a:ext cx="8571300" cy="942000"/>
          </a:xfrm>
          <a:prstGeom prst="rect">
            <a:avLst/>
          </a:prstGeom>
        </p:spPr>
        <p:txBody>
          <a:bodyPr anchorCtr="0" anchor="ctr"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5" name="Shape 25"/>
        <p:cNvGrpSpPr/>
        <p:nvPr/>
      </p:nvGrpSpPr>
      <p:grpSpPr>
        <a:xfrm>
          <a:off x="0" y="0"/>
          <a:ext cx="0" cy="0"/>
          <a:chOff x="0" y="0"/>
          <a:chExt cx="0" cy="0"/>
        </a:xfrm>
      </p:grpSpPr>
      <p:sp>
        <p:nvSpPr>
          <p:cNvPr id="26" name="Shape 26"/>
          <p:cNvSpPr/>
          <p:nvPr/>
        </p:nvSpPr>
        <p:spPr>
          <a:xfrm>
            <a:off x="-75" y="5045700"/>
            <a:ext cx="9144000" cy="978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27" name="Shape 27"/>
          <p:cNvSpPr txBox="1"/>
          <p:nvPr>
            <p:ph type="title"/>
          </p:nvPr>
        </p:nvSpPr>
        <p:spPr>
          <a:xfrm>
            <a:off x="311700" y="445025"/>
            <a:ext cx="8520600" cy="707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8" name="Shape 28"/>
          <p:cNvSpPr txBox="1"/>
          <p:nvPr>
            <p:ph idx="1" type="body"/>
          </p:nvPr>
        </p:nvSpPr>
        <p:spPr>
          <a:xfrm>
            <a:off x="311700" y="1266325"/>
            <a:ext cx="8520600" cy="330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9" name="Shape 2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30" name="Shape 30"/>
        <p:cNvGrpSpPr/>
        <p:nvPr/>
      </p:nvGrpSpPr>
      <p:grpSpPr>
        <a:xfrm>
          <a:off x="0" y="0"/>
          <a:ext cx="0" cy="0"/>
          <a:chOff x="0" y="0"/>
          <a:chExt cx="0" cy="0"/>
        </a:xfrm>
      </p:grpSpPr>
      <p:sp>
        <p:nvSpPr>
          <p:cNvPr id="31" name="Shape 31"/>
          <p:cNvSpPr txBox="1"/>
          <p:nvPr>
            <p:ph type="title"/>
          </p:nvPr>
        </p:nvSpPr>
        <p:spPr>
          <a:xfrm>
            <a:off x="311700" y="445025"/>
            <a:ext cx="8520600" cy="707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2" name="Shape 32"/>
          <p:cNvSpPr txBox="1"/>
          <p:nvPr>
            <p:ph idx="1" type="body"/>
          </p:nvPr>
        </p:nvSpPr>
        <p:spPr>
          <a:xfrm>
            <a:off x="311700" y="1266175"/>
            <a:ext cx="3999900" cy="33027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3" name="Shape 33"/>
          <p:cNvSpPr txBox="1"/>
          <p:nvPr>
            <p:ph idx="2" type="body"/>
          </p:nvPr>
        </p:nvSpPr>
        <p:spPr>
          <a:xfrm>
            <a:off x="4832400" y="1266175"/>
            <a:ext cx="3999900" cy="33027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5" name="Shape 35"/>
        <p:cNvGrpSpPr/>
        <p:nvPr/>
      </p:nvGrpSpPr>
      <p:grpSpPr>
        <a:xfrm>
          <a:off x="0" y="0"/>
          <a:ext cx="0" cy="0"/>
          <a:chOff x="0" y="0"/>
          <a:chExt cx="0" cy="0"/>
        </a:xfrm>
      </p:grpSpPr>
      <p:sp>
        <p:nvSpPr>
          <p:cNvPr id="36" name="Shape 36"/>
          <p:cNvSpPr txBox="1"/>
          <p:nvPr>
            <p:ph type="title"/>
          </p:nvPr>
        </p:nvSpPr>
        <p:spPr>
          <a:xfrm>
            <a:off x="311700" y="445025"/>
            <a:ext cx="8520600" cy="707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8" name="Shape 38"/>
        <p:cNvGrpSpPr/>
        <p:nvPr/>
      </p:nvGrpSpPr>
      <p:grpSpPr>
        <a:xfrm>
          <a:off x="0" y="0"/>
          <a:ext cx="0" cy="0"/>
          <a:chOff x="0" y="0"/>
          <a:chExt cx="0" cy="0"/>
        </a:xfrm>
      </p:grpSpPr>
      <p:sp>
        <p:nvSpPr>
          <p:cNvPr id="39" name="Shape 3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0" name="Shape 4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6"/>
        </a:solidFill>
      </p:bgPr>
    </p:bg>
    <p:spTree>
      <p:nvGrpSpPr>
        <p:cNvPr id="42" name="Shape 42"/>
        <p:cNvGrpSpPr/>
        <p:nvPr/>
      </p:nvGrpSpPr>
      <p:grpSpPr>
        <a:xfrm>
          <a:off x="0" y="0"/>
          <a:ext cx="0" cy="0"/>
          <a:chOff x="0" y="0"/>
          <a:chExt cx="0" cy="0"/>
        </a:xfrm>
      </p:grpSpPr>
      <p:sp>
        <p:nvSpPr>
          <p:cNvPr id="43" name="Shape 43"/>
          <p:cNvSpPr txBox="1"/>
          <p:nvPr>
            <p:ph type="title"/>
          </p:nvPr>
        </p:nvSpPr>
        <p:spPr>
          <a:xfrm>
            <a:off x="490250" y="526350"/>
            <a:ext cx="5613600" cy="4090800"/>
          </a:xfrm>
          <a:prstGeom prst="rect">
            <a:avLst/>
          </a:prstGeom>
        </p:spPr>
        <p:txBody>
          <a:bodyPr anchorCtr="0" anchor="ctr" bIns="91425" lIns="91425" rIns="91425" tIns="91425"/>
          <a:lstStyle>
            <a:lvl1pPr lvl="0">
              <a:spcBef>
                <a:spcPts val="0"/>
              </a:spcBef>
              <a:buClr>
                <a:schemeClr val="dk2"/>
              </a:buClr>
              <a:buSzPct val="100000"/>
              <a:defRPr b="0" sz="5400">
                <a:solidFill>
                  <a:schemeClr val="dk2"/>
                </a:solidFill>
              </a:defRPr>
            </a:lvl1pPr>
            <a:lvl2pPr lvl="1">
              <a:spcBef>
                <a:spcPts val="0"/>
              </a:spcBef>
              <a:buClr>
                <a:schemeClr val="dk2"/>
              </a:buClr>
              <a:buSzPct val="100000"/>
              <a:defRPr b="0" sz="5400">
                <a:solidFill>
                  <a:schemeClr val="dk2"/>
                </a:solidFill>
              </a:defRPr>
            </a:lvl2pPr>
            <a:lvl3pPr lvl="2">
              <a:spcBef>
                <a:spcPts val="0"/>
              </a:spcBef>
              <a:buClr>
                <a:schemeClr val="dk2"/>
              </a:buClr>
              <a:buSzPct val="100000"/>
              <a:defRPr b="0" sz="5400">
                <a:solidFill>
                  <a:schemeClr val="dk2"/>
                </a:solidFill>
              </a:defRPr>
            </a:lvl3pPr>
            <a:lvl4pPr lvl="3">
              <a:spcBef>
                <a:spcPts val="0"/>
              </a:spcBef>
              <a:buClr>
                <a:schemeClr val="dk2"/>
              </a:buClr>
              <a:buSzPct val="100000"/>
              <a:defRPr b="0" sz="5400">
                <a:solidFill>
                  <a:schemeClr val="dk2"/>
                </a:solidFill>
              </a:defRPr>
            </a:lvl4pPr>
            <a:lvl5pPr lvl="4">
              <a:spcBef>
                <a:spcPts val="0"/>
              </a:spcBef>
              <a:buClr>
                <a:schemeClr val="dk2"/>
              </a:buClr>
              <a:buSzPct val="100000"/>
              <a:defRPr b="0" sz="5400">
                <a:solidFill>
                  <a:schemeClr val="dk2"/>
                </a:solidFill>
              </a:defRPr>
            </a:lvl5pPr>
            <a:lvl6pPr lvl="5">
              <a:spcBef>
                <a:spcPts val="0"/>
              </a:spcBef>
              <a:buClr>
                <a:schemeClr val="dk2"/>
              </a:buClr>
              <a:buSzPct val="100000"/>
              <a:defRPr b="0" sz="5400">
                <a:solidFill>
                  <a:schemeClr val="dk2"/>
                </a:solidFill>
              </a:defRPr>
            </a:lvl6pPr>
            <a:lvl7pPr lvl="6">
              <a:spcBef>
                <a:spcPts val="0"/>
              </a:spcBef>
              <a:buClr>
                <a:schemeClr val="dk2"/>
              </a:buClr>
              <a:buSzPct val="100000"/>
              <a:defRPr b="0" sz="5400">
                <a:solidFill>
                  <a:schemeClr val="dk2"/>
                </a:solidFill>
              </a:defRPr>
            </a:lvl7pPr>
            <a:lvl8pPr lvl="7">
              <a:spcBef>
                <a:spcPts val="0"/>
              </a:spcBef>
              <a:buClr>
                <a:schemeClr val="dk2"/>
              </a:buClr>
              <a:buSzPct val="100000"/>
              <a:defRPr b="0" sz="5400">
                <a:solidFill>
                  <a:schemeClr val="dk2"/>
                </a:solidFill>
              </a:defRPr>
            </a:lvl8pPr>
            <a:lvl9pPr lvl="8">
              <a:spcBef>
                <a:spcPts val="0"/>
              </a:spcBef>
              <a:buClr>
                <a:schemeClr val="dk2"/>
              </a:buClr>
              <a:buSzPct val="100000"/>
              <a:defRPr b="0" sz="5400">
                <a:solidFill>
                  <a:schemeClr val="dk2"/>
                </a:solidFill>
              </a:defRPr>
            </a:lvl9pPr>
          </a:lstStyle>
          <a:p/>
        </p:txBody>
      </p:sp>
      <p:sp>
        <p:nvSpPr>
          <p:cNvPr id="44" name="Shape 4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45" name="Shape 45"/>
        <p:cNvGrpSpPr/>
        <p:nvPr/>
      </p:nvGrpSpPr>
      <p:grpSpPr>
        <a:xfrm>
          <a:off x="0" y="0"/>
          <a:ext cx="0" cy="0"/>
          <a:chOff x="0" y="0"/>
          <a:chExt cx="0" cy="0"/>
        </a:xfrm>
      </p:grpSpPr>
      <p:sp>
        <p:nvSpPr>
          <p:cNvPr id="46" name="Shape 46"/>
          <p:cNvSpPr/>
          <p:nvPr/>
        </p:nvSpPr>
        <p:spPr>
          <a:xfrm>
            <a:off x="4572000" y="0"/>
            <a:ext cx="4572000" cy="51435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cxnSp>
        <p:nvCxnSpPr>
          <p:cNvPr id="47" name="Shape 47"/>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48" name="Shape 48"/>
          <p:cNvSpPr txBox="1"/>
          <p:nvPr>
            <p:ph type="title"/>
          </p:nvPr>
        </p:nvSpPr>
        <p:spPr>
          <a:xfrm>
            <a:off x="265500" y="1039675"/>
            <a:ext cx="4045200" cy="16758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9" name="Shape 49"/>
          <p:cNvSpPr txBox="1"/>
          <p:nvPr>
            <p:ph idx="1" type="subTitle"/>
          </p:nvPr>
        </p:nvSpPr>
        <p:spPr>
          <a:xfrm>
            <a:off x="265500" y="27268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50" name="Shape 50"/>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51" name="Shape 5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52" name="Shape 52"/>
        <p:cNvGrpSpPr/>
        <p:nvPr/>
      </p:nvGrpSpPr>
      <p:grpSpPr>
        <a:xfrm>
          <a:off x="0" y="0"/>
          <a:ext cx="0" cy="0"/>
          <a:chOff x="0" y="0"/>
          <a:chExt cx="0" cy="0"/>
        </a:xfrm>
      </p:grpSpPr>
      <p:sp>
        <p:nvSpPr>
          <p:cNvPr id="53" name="Shape 53"/>
          <p:cNvSpPr txBox="1"/>
          <p:nvPr>
            <p:ph idx="1" type="body"/>
          </p:nvPr>
        </p:nvSpPr>
        <p:spPr>
          <a:xfrm>
            <a:off x="311700" y="4230725"/>
            <a:ext cx="5998800" cy="598800"/>
          </a:xfrm>
          <a:prstGeom prst="rect">
            <a:avLst/>
          </a:prstGeom>
        </p:spPr>
        <p:txBody>
          <a:bodyPr anchorCtr="0" anchor="ctr" bIns="91425" lIns="91425" rIns="91425" tIns="91425"/>
          <a:lstStyle>
            <a:lvl1pPr lvl="0">
              <a:lnSpc>
                <a:spcPct val="100000"/>
              </a:lnSpc>
              <a:spcBef>
                <a:spcPts val="0"/>
              </a:spcBef>
              <a:spcAft>
                <a:spcPts val="0"/>
              </a:spcAft>
              <a:buSzPct val="100000"/>
              <a:buFont typeface="PT Sans Narrow"/>
              <a:buNone/>
              <a:defRPr sz="2400">
                <a:latin typeface="PT Sans Narrow"/>
                <a:ea typeface="PT Sans Narrow"/>
                <a:cs typeface="PT Sans Narrow"/>
                <a:sym typeface="PT Sans Narrow"/>
              </a:defRPr>
            </a:lvl1pPr>
          </a:lstStyle>
          <a:p/>
        </p:txBody>
      </p:sp>
      <p:sp>
        <p:nvSpPr>
          <p:cNvPr id="54" name="Shape 5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55" name="Shape 55"/>
        <p:cNvGrpSpPr/>
        <p:nvPr/>
      </p:nvGrpSpPr>
      <p:grpSpPr>
        <a:xfrm>
          <a:off x="0" y="0"/>
          <a:ext cx="0" cy="0"/>
          <a:chOff x="0" y="0"/>
          <a:chExt cx="0" cy="0"/>
        </a:xfrm>
      </p:grpSpPr>
      <p:sp>
        <p:nvSpPr>
          <p:cNvPr id="56" name="Shape 56"/>
          <p:cNvSpPr/>
          <p:nvPr/>
        </p:nvSpPr>
        <p:spPr>
          <a:xfrm>
            <a:off x="-75"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57" name="Shape 57"/>
          <p:cNvSpPr txBox="1"/>
          <p:nvPr>
            <p:ph type="title"/>
          </p:nvPr>
        </p:nvSpPr>
        <p:spPr>
          <a:xfrm>
            <a:off x="311700" y="1304850"/>
            <a:ext cx="8520600" cy="1538400"/>
          </a:xfrm>
          <a:prstGeom prst="rect">
            <a:avLst/>
          </a:prstGeom>
        </p:spPr>
        <p:txBody>
          <a:bodyPr anchorCtr="0" anchor="ctr" bIns="91425" lIns="91425" rIns="91425" tIns="91425"/>
          <a:lstStyle>
            <a:lvl1pPr lvl="0" algn="ctr">
              <a:spcBef>
                <a:spcPts val="0"/>
              </a:spcBef>
              <a:buClr>
                <a:schemeClr val="accent3"/>
              </a:buClr>
              <a:buSzPct val="100000"/>
              <a:defRPr sz="13000">
                <a:solidFill>
                  <a:schemeClr val="accent3"/>
                </a:solidFill>
              </a:defRPr>
            </a:lvl1pPr>
            <a:lvl2pPr lvl="1" algn="ctr">
              <a:spcBef>
                <a:spcPts val="0"/>
              </a:spcBef>
              <a:buClr>
                <a:schemeClr val="accent3"/>
              </a:buClr>
              <a:buSzPct val="100000"/>
              <a:defRPr sz="13000">
                <a:solidFill>
                  <a:schemeClr val="accent3"/>
                </a:solidFill>
              </a:defRPr>
            </a:lvl2pPr>
            <a:lvl3pPr lvl="2" algn="ctr">
              <a:spcBef>
                <a:spcPts val="0"/>
              </a:spcBef>
              <a:buClr>
                <a:schemeClr val="accent3"/>
              </a:buClr>
              <a:buSzPct val="100000"/>
              <a:defRPr sz="13000">
                <a:solidFill>
                  <a:schemeClr val="accent3"/>
                </a:solidFill>
              </a:defRPr>
            </a:lvl3pPr>
            <a:lvl4pPr lvl="3" algn="ctr">
              <a:spcBef>
                <a:spcPts val="0"/>
              </a:spcBef>
              <a:buClr>
                <a:schemeClr val="accent3"/>
              </a:buClr>
              <a:buSzPct val="100000"/>
              <a:defRPr sz="13000">
                <a:solidFill>
                  <a:schemeClr val="accent3"/>
                </a:solidFill>
              </a:defRPr>
            </a:lvl4pPr>
            <a:lvl5pPr lvl="4" algn="ctr">
              <a:spcBef>
                <a:spcPts val="0"/>
              </a:spcBef>
              <a:buClr>
                <a:schemeClr val="accent3"/>
              </a:buClr>
              <a:buSzPct val="100000"/>
              <a:defRPr sz="13000">
                <a:solidFill>
                  <a:schemeClr val="accent3"/>
                </a:solidFill>
              </a:defRPr>
            </a:lvl5pPr>
            <a:lvl6pPr lvl="5" algn="ctr">
              <a:spcBef>
                <a:spcPts val="0"/>
              </a:spcBef>
              <a:buClr>
                <a:schemeClr val="accent3"/>
              </a:buClr>
              <a:buSzPct val="100000"/>
              <a:defRPr sz="13000">
                <a:solidFill>
                  <a:schemeClr val="accent3"/>
                </a:solidFill>
              </a:defRPr>
            </a:lvl6pPr>
            <a:lvl7pPr lvl="6" algn="ctr">
              <a:spcBef>
                <a:spcPts val="0"/>
              </a:spcBef>
              <a:buClr>
                <a:schemeClr val="accent3"/>
              </a:buClr>
              <a:buSzPct val="100000"/>
              <a:defRPr sz="13000">
                <a:solidFill>
                  <a:schemeClr val="accent3"/>
                </a:solidFill>
              </a:defRPr>
            </a:lvl7pPr>
            <a:lvl8pPr lvl="7" algn="ctr">
              <a:spcBef>
                <a:spcPts val="0"/>
              </a:spcBef>
              <a:buClr>
                <a:schemeClr val="accent3"/>
              </a:buClr>
              <a:buSzPct val="100000"/>
              <a:defRPr sz="13000">
                <a:solidFill>
                  <a:schemeClr val="accent3"/>
                </a:solidFill>
              </a:defRPr>
            </a:lvl8pPr>
            <a:lvl9pPr lvl="8" algn="ctr">
              <a:spcBef>
                <a:spcPts val="0"/>
              </a:spcBef>
              <a:buClr>
                <a:schemeClr val="accent3"/>
              </a:buClr>
              <a:buSzPct val="100000"/>
              <a:defRPr sz="13000">
                <a:solidFill>
                  <a:schemeClr val="accent3"/>
                </a:solidFill>
              </a:defRPr>
            </a:lvl9pPr>
          </a:lstStyle>
          <a:p/>
        </p:txBody>
      </p:sp>
      <p:sp>
        <p:nvSpPr>
          <p:cNvPr id="58" name="Shape 58"/>
          <p:cNvSpPr txBox="1"/>
          <p:nvPr>
            <p:ph idx="1" type="body"/>
          </p:nvPr>
        </p:nvSpPr>
        <p:spPr>
          <a:xfrm>
            <a:off x="311700" y="2995650"/>
            <a:ext cx="8520600" cy="10716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9" name="Shape 5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0" name="Shape 60"/>
        <p:cNvGrpSpPr/>
        <p:nvPr/>
      </p:nvGrpSpPr>
      <p:grpSpPr>
        <a:xfrm>
          <a:off x="0" y="0"/>
          <a:ext cx="0" cy="0"/>
          <a:chOff x="0" y="0"/>
          <a:chExt cx="0" cy="0"/>
        </a:xfrm>
      </p:grpSpPr>
      <p:sp>
        <p:nvSpPr>
          <p:cNvPr id="61" name="Shape 6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707400"/>
          </a:xfrm>
          <a:prstGeom prst="rect">
            <a:avLst/>
          </a:prstGeom>
          <a:noFill/>
          <a:ln>
            <a:noFill/>
          </a:ln>
        </p:spPr>
        <p:txBody>
          <a:bodyPr anchorCtr="0" anchor="t" bIns="91425" lIns="91425" rIns="91425" tIns="91425"/>
          <a:lstStyle>
            <a:lvl1pPr lvl="0">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1pPr>
            <a:lvl2pPr lvl="1">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2pPr>
            <a:lvl3pPr lvl="2">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3pPr>
            <a:lvl4pPr lvl="3">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4pPr>
            <a:lvl5pPr lvl="4">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5pPr>
            <a:lvl6pPr lvl="5">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6pPr>
            <a:lvl7pPr lvl="6">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7pPr>
            <a:lvl8pPr lvl="7">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8pPr>
            <a:lvl9pPr lvl="8">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Shape 7"/>
          <p:cNvSpPr txBox="1"/>
          <p:nvPr>
            <p:ph idx="1" type="body"/>
          </p:nvPr>
        </p:nvSpPr>
        <p:spPr>
          <a:xfrm>
            <a:off x="311700" y="1266325"/>
            <a:ext cx="8520600" cy="33027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Open Sans"/>
              <a:defRPr sz="1800">
                <a:solidFill>
                  <a:schemeClr val="dk2"/>
                </a:solidFill>
                <a:latin typeface="Open Sans"/>
                <a:ea typeface="Open Sans"/>
                <a:cs typeface="Open Sans"/>
                <a:sym typeface="Open Sans"/>
              </a:defRPr>
            </a:lvl1pPr>
            <a:lvl2pPr lvl="1">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2pPr>
            <a:lvl3pPr lvl="2">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3pPr>
            <a:lvl4pPr lvl="3">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4pPr>
            <a:lvl5pPr lvl="4">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5pPr>
            <a:lvl6pPr lvl="5">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6pPr>
            <a:lvl7pPr lvl="6">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7pPr>
            <a:lvl8pPr lvl="7">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8pPr>
            <a:lvl9pPr lvl="8">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Open Sans"/>
                <a:ea typeface="Open Sans"/>
                <a:cs typeface="Open Sans"/>
                <a:sym typeface="Open Sans"/>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00.jpg"/><Relationship Id="rId4" Type="http://schemas.openxmlformats.org/officeDocument/2006/relationships/image" Target="../media/image16.jpg"/><Relationship Id="rId5" Type="http://schemas.openxmlformats.org/officeDocument/2006/relationships/image" Target="../media/image0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8.jpg"/><Relationship Id="rId4" Type="http://schemas.openxmlformats.org/officeDocument/2006/relationships/image" Target="../media/image01.jpg"/><Relationship Id="rId5" Type="http://schemas.openxmlformats.org/officeDocument/2006/relationships/image" Target="../media/image03.jpg"/><Relationship Id="rId6" Type="http://schemas.openxmlformats.org/officeDocument/2006/relationships/image" Target="../media/image05.jpg"/><Relationship Id="rId7" Type="http://schemas.openxmlformats.org/officeDocument/2006/relationships/image" Target="../media/image06.jpg"/><Relationship Id="rId8" Type="http://schemas.openxmlformats.org/officeDocument/2006/relationships/image" Target="../media/image0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04.jpg"/><Relationship Id="rId4" Type="http://schemas.openxmlformats.org/officeDocument/2006/relationships/image" Target="../media/image11.jpg"/><Relationship Id="rId9" Type="http://schemas.openxmlformats.org/officeDocument/2006/relationships/image" Target="../media/image14.jpg"/><Relationship Id="rId5" Type="http://schemas.openxmlformats.org/officeDocument/2006/relationships/image" Target="../media/image09.jpg"/><Relationship Id="rId6" Type="http://schemas.openxmlformats.org/officeDocument/2006/relationships/image" Target="../media/image08.jpg"/><Relationship Id="rId7" Type="http://schemas.openxmlformats.org/officeDocument/2006/relationships/image" Target="../media/image10.jpg"/><Relationship Id="rId8"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2.jpg"/><Relationship Id="rId4" Type="http://schemas.openxmlformats.org/officeDocument/2006/relationships/image" Target="../media/image17.jpg"/><Relationship Id="rId5" Type="http://schemas.openxmlformats.org/officeDocument/2006/relationships/image" Target="../media/image19.jpg"/><Relationship Id="rId6"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4.jpg"/><Relationship Id="rId6" Type="http://schemas.openxmlformats.org/officeDocument/2006/relationships/image" Target="../media/image20.jpg"/><Relationship Id="rId7"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25.jpg"/><Relationship Id="rId4" Type="http://schemas.openxmlformats.org/officeDocument/2006/relationships/image" Target="../media/image27.jpg"/><Relationship Id="rId5" Type="http://schemas.openxmlformats.org/officeDocument/2006/relationships/image" Target="../media/image29.jpg"/><Relationship Id="rId6"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8.jpg"/><Relationship Id="rId4" Type="http://schemas.openxmlformats.org/officeDocument/2006/relationships/image" Target="../media/image36.jpg"/><Relationship Id="rId9" Type="http://schemas.openxmlformats.org/officeDocument/2006/relationships/image" Target="../media/image38.jpg"/><Relationship Id="rId5" Type="http://schemas.openxmlformats.org/officeDocument/2006/relationships/image" Target="../media/image35.jpg"/><Relationship Id="rId6" Type="http://schemas.openxmlformats.org/officeDocument/2006/relationships/image" Target="../media/image30.jpg"/><Relationship Id="rId7" Type="http://schemas.openxmlformats.org/officeDocument/2006/relationships/image" Target="../media/image34.jpg"/><Relationship Id="rId8" Type="http://schemas.openxmlformats.org/officeDocument/2006/relationships/image" Target="../media/image3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31.jpg"/><Relationship Id="rId4" Type="http://schemas.openxmlformats.org/officeDocument/2006/relationships/image" Target="../media/image37.jpg"/><Relationship Id="rId5" Type="http://schemas.openxmlformats.org/officeDocument/2006/relationships/image" Target="../media/image40.jpg"/><Relationship Id="rId6" Type="http://schemas.openxmlformats.org/officeDocument/2006/relationships/image" Target="../media/image4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3.jpg"/><Relationship Id="rId4"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49.jpg"/><Relationship Id="rId4" Type="http://schemas.openxmlformats.org/officeDocument/2006/relationships/image" Target="../media/image4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45.jpg"/><Relationship Id="rId4" Type="http://schemas.openxmlformats.org/officeDocument/2006/relationships/image" Target="../media/image43.jpg"/><Relationship Id="rId5" Type="http://schemas.openxmlformats.org/officeDocument/2006/relationships/image" Target="../media/image47.jpg"/><Relationship Id="rId6" Type="http://schemas.openxmlformats.org/officeDocument/2006/relationships/image" Target="../media/image44.jpg"/><Relationship Id="rId7" Type="http://schemas.openxmlformats.org/officeDocument/2006/relationships/image" Target="../media/image4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52.jpg"/><Relationship Id="rId4" Type="http://schemas.openxmlformats.org/officeDocument/2006/relationships/image" Target="../media/image5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54.jpg"/><Relationship Id="rId4" Type="http://schemas.openxmlformats.org/officeDocument/2006/relationships/image" Target="../media/image5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5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53.jpg"/><Relationship Id="rId4" Type="http://schemas.openxmlformats.org/officeDocument/2006/relationships/image" Target="../media/image55.jpg"/><Relationship Id="rId5" Type="http://schemas.openxmlformats.org/officeDocument/2006/relationships/image" Target="../media/image5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6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57.jpg"/><Relationship Id="rId4" Type="http://schemas.openxmlformats.org/officeDocument/2006/relationships/image" Target="../media/image64.jpg"/><Relationship Id="rId5" Type="http://schemas.openxmlformats.org/officeDocument/2006/relationships/image" Target="../media/image70.jpg"/><Relationship Id="rId6" Type="http://schemas.openxmlformats.org/officeDocument/2006/relationships/image" Target="../media/image6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5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60.jpg"/><Relationship Id="rId4" Type="http://schemas.openxmlformats.org/officeDocument/2006/relationships/image" Target="../media/image61.jpg"/><Relationship Id="rId5" Type="http://schemas.openxmlformats.org/officeDocument/2006/relationships/image" Target="../media/image62.jpg"/><Relationship Id="rId6" Type="http://schemas.openxmlformats.org/officeDocument/2006/relationships/image" Target="../media/image66.jpg"/><Relationship Id="rId7" Type="http://schemas.openxmlformats.org/officeDocument/2006/relationships/image" Target="../media/image6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68.jpg"/><Relationship Id="rId4" Type="http://schemas.openxmlformats.org/officeDocument/2006/relationships/image" Target="../media/image71.jpg"/><Relationship Id="rId5" Type="http://schemas.openxmlformats.org/officeDocument/2006/relationships/image" Target="../media/image69.jpg"/><Relationship Id="rId6" Type="http://schemas.openxmlformats.org/officeDocument/2006/relationships/image" Target="../media/image74.jpg"/><Relationship Id="rId7" Type="http://schemas.openxmlformats.org/officeDocument/2006/relationships/image" Target="../media/image7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72.jpg"/><Relationship Id="rId4" Type="http://schemas.openxmlformats.org/officeDocument/2006/relationships/image" Target="../media/image73.jpg"/><Relationship Id="rId9" Type="http://schemas.openxmlformats.org/officeDocument/2006/relationships/image" Target="../media/image80.jpg"/><Relationship Id="rId5" Type="http://schemas.openxmlformats.org/officeDocument/2006/relationships/image" Target="../media/image77.jpg"/><Relationship Id="rId6" Type="http://schemas.openxmlformats.org/officeDocument/2006/relationships/image" Target="../media/image76.jpg"/><Relationship Id="rId7" Type="http://schemas.openxmlformats.org/officeDocument/2006/relationships/image" Target="../media/image78.jpg"/><Relationship Id="rId8" Type="http://schemas.openxmlformats.org/officeDocument/2006/relationships/image" Target="../media/image8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 Id="rId3" Type="http://schemas.openxmlformats.org/officeDocument/2006/relationships/image" Target="../media/image79.jpg"/><Relationship Id="rId4" Type="http://schemas.openxmlformats.org/officeDocument/2006/relationships/image" Target="../media/image82.jpg"/><Relationship Id="rId5" Type="http://schemas.openxmlformats.org/officeDocument/2006/relationships/image" Target="../media/image83.jpg"/><Relationship Id="rId6" Type="http://schemas.openxmlformats.org/officeDocument/2006/relationships/image" Target="../media/image84.jpg"/><Relationship Id="rId7" Type="http://schemas.openxmlformats.org/officeDocument/2006/relationships/image" Target="../media/image87.jpg"/><Relationship Id="rId8" Type="http://schemas.openxmlformats.org/officeDocument/2006/relationships/image" Target="../media/image8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 Id="rId3" Type="http://schemas.openxmlformats.org/officeDocument/2006/relationships/image" Target="../media/image88.jpg"/><Relationship Id="rId4" Type="http://schemas.openxmlformats.org/officeDocument/2006/relationships/image" Target="../media/image85.jpg"/><Relationship Id="rId5" Type="http://schemas.openxmlformats.org/officeDocument/2006/relationships/image" Target="../media/image89.jpg"/><Relationship Id="rId6" Type="http://schemas.openxmlformats.org/officeDocument/2006/relationships/image" Target="../media/image90.jpg"/><Relationship Id="rId7" Type="http://schemas.openxmlformats.org/officeDocument/2006/relationships/image" Target="../media/image9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 name="Shape 65"/>
        <p:cNvGrpSpPr/>
        <p:nvPr/>
      </p:nvGrpSpPr>
      <p:grpSpPr>
        <a:xfrm>
          <a:off x="0" y="0"/>
          <a:ext cx="0" cy="0"/>
          <a:chOff x="0" y="0"/>
          <a:chExt cx="0" cy="0"/>
        </a:xfrm>
      </p:grpSpPr>
      <p:sp>
        <p:nvSpPr>
          <p:cNvPr id="66" name="Shape 66"/>
          <p:cNvSpPr txBox="1"/>
          <p:nvPr>
            <p:ph type="ctrTitle"/>
          </p:nvPr>
        </p:nvSpPr>
        <p:spPr>
          <a:xfrm>
            <a:off x="1004150" y="1751764"/>
            <a:ext cx="7136700" cy="1022400"/>
          </a:xfrm>
          <a:prstGeom prst="rect">
            <a:avLst/>
          </a:prstGeom>
        </p:spPr>
        <p:txBody>
          <a:bodyPr anchorCtr="0" anchor="b" bIns="91425" lIns="91425" rIns="91425" tIns="91425">
            <a:noAutofit/>
          </a:bodyPr>
          <a:lstStyle/>
          <a:p>
            <a:pPr lvl="0">
              <a:spcBef>
                <a:spcPts val="0"/>
              </a:spcBef>
              <a:buNone/>
            </a:pPr>
            <a:r>
              <a:rPr lang="en"/>
              <a:t>Bologna Book Fair 2016</a:t>
            </a:r>
          </a:p>
        </p:txBody>
      </p:sp>
      <p:sp>
        <p:nvSpPr>
          <p:cNvPr id="67" name="Shape 67"/>
          <p:cNvSpPr txBox="1"/>
          <p:nvPr>
            <p:ph idx="1" type="subTitle"/>
          </p:nvPr>
        </p:nvSpPr>
        <p:spPr>
          <a:xfrm>
            <a:off x="2137225" y="2850039"/>
            <a:ext cx="4870500" cy="792600"/>
          </a:xfrm>
          <a:prstGeom prst="rect">
            <a:avLst/>
          </a:prstGeom>
        </p:spPr>
        <p:txBody>
          <a:bodyPr anchorCtr="0" anchor="t" bIns="91425" lIns="91425" rIns="91425" tIns="91425">
            <a:noAutofit/>
          </a:bodyPr>
          <a:lstStyle/>
          <a:p>
            <a:pPr lvl="0">
              <a:spcBef>
                <a:spcPts val="0"/>
              </a:spcBef>
              <a:buNone/>
            </a:pPr>
            <a:r>
              <a:rPr lang="en"/>
              <a:t>Experience of  a lifetime.</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 name="Shape 71"/>
        <p:cNvGrpSpPr/>
        <p:nvPr/>
      </p:nvGrpSpPr>
      <p:grpSpPr>
        <a:xfrm>
          <a:off x="0" y="0"/>
          <a:ext cx="0" cy="0"/>
          <a:chOff x="0" y="0"/>
          <a:chExt cx="0" cy="0"/>
        </a:xfrm>
      </p:grpSpPr>
      <p:pic>
        <p:nvPicPr>
          <p:cNvPr descr="IMG_0061.JPG" id="72" name="Shape 72"/>
          <p:cNvPicPr preferRelativeResize="0"/>
          <p:nvPr/>
        </p:nvPicPr>
        <p:blipFill>
          <a:blip r:embed="rId3">
            <a:alphaModFix/>
          </a:blip>
          <a:stretch>
            <a:fillRect/>
          </a:stretch>
        </p:blipFill>
        <p:spPr>
          <a:xfrm>
            <a:off x="2285949" y="-2"/>
            <a:ext cx="6858056" cy="5143503"/>
          </a:xfrm>
          <a:prstGeom prst="rect">
            <a:avLst/>
          </a:prstGeom>
          <a:noFill/>
          <a:ln>
            <a:noFill/>
          </a:ln>
        </p:spPr>
      </p:pic>
      <p:sp>
        <p:nvSpPr>
          <p:cNvPr id="73" name="Shape 73"/>
          <p:cNvSpPr txBox="1"/>
          <p:nvPr>
            <p:ph idx="1" type="body"/>
          </p:nvPr>
        </p:nvSpPr>
        <p:spPr>
          <a:xfrm>
            <a:off x="0" y="4544700"/>
            <a:ext cx="4704600" cy="598800"/>
          </a:xfrm>
          <a:prstGeom prst="rect">
            <a:avLst/>
          </a:prstGeom>
          <a:solidFill>
            <a:srgbClr val="FF00FF"/>
          </a:solidFill>
        </p:spPr>
        <p:txBody>
          <a:bodyPr anchorCtr="0" anchor="ctr" bIns="91425" lIns="91425" rIns="91425" tIns="91425">
            <a:noAutofit/>
          </a:bodyPr>
          <a:lstStyle/>
          <a:p>
            <a:pPr lvl="0">
              <a:spcBef>
                <a:spcPts val="0"/>
              </a:spcBef>
              <a:buNone/>
            </a:pPr>
            <a:r>
              <a:rPr lang="en">
                <a:solidFill>
                  <a:schemeClr val="lt1"/>
                </a:solidFill>
              </a:rPr>
              <a:t>Librarians find a bookstore in Bologna.</a:t>
            </a:r>
          </a:p>
        </p:txBody>
      </p:sp>
      <p:pic>
        <p:nvPicPr>
          <p:cNvPr descr="IMG_0063.JPG" id="74" name="Shape 74"/>
          <p:cNvPicPr preferRelativeResize="0"/>
          <p:nvPr/>
        </p:nvPicPr>
        <p:blipFill rotWithShape="1">
          <a:blip r:embed="rId4">
            <a:alphaModFix/>
          </a:blip>
          <a:srcRect b="17136" l="0" r="7749" t="0"/>
          <a:stretch/>
        </p:blipFill>
        <p:spPr>
          <a:xfrm>
            <a:off x="3123249" y="0"/>
            <a:ext cx="2673025" cy="1800795"/>
          </a:xfrm>
          <a:prstGeom prst="rect">
            <a:avLst/>
          </a:prstGeom>
          <a:noFill/>
          <a:ln>
            <a:noFill/>
          </a:ln>
        </p:spPr>
      </p:pic>
      <p:pic>
        <p:nvPicPr>
          <p:cNvPr descr="IMG_0057.JPG" id="75" name="Shape 75"/>
          <p:cNvPicPr preferRelativeResize="0"/>
          <p:nvPr/>
        </p:nvPicPr>
        <p:blipFill>
          <a:blip r:embed="rId5">
            <a:alphaModFix/>
          </a:blip>
          <a:stretch>
            <a:fillRect/>
          </a:stretch>
        </p:blipFill>
        <p:spPr>
          <a:xfrm>
            <a:off x="0" y="0"/>
            <a:ext cx="3408522" cy="454469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pic>
        <p:nvPicPr>
          <p:cNvPr descr="IMG_0063.JPG" id="80" name="Shape 80"/>
          <p:cNvPicPr preferRelativeResize="0"/>
          <p:nvPr/>
        </p:nvPicPr>
        <p:blipFill>
          <a:blip r:embed="rId3">
            <a:alphaModFix/>
          </a:blip>
          <a:stretch>
            <a:fillRect/>
          </a:stretch>
        </p:blipFill>
        <p:spPr>
          <a:xfrm>
            <a:off x="5364900" y="0"/>
            <a:ext cx="3779097" cy="2834322"/>
          </a:xfrm>
          <a:prstGeom prst="rect">
            <a:avLst/>
          </a:prstGeom>
          <a:noFill/>
          <a:ln>
            <a:noFill/>
          </a:ln>
        </p:spPr>
      </p:pic>
      <p:pic>
        <p:nvPicPr>
          <p:cNvPr descr="IMG_0064.JPG" id="81" name="Shape 81"/>
          <p:cNvPicPr preferRelativeResize="0"/>
          <p:nvPr/>
        </p:nvPicPr>
        <p:blipFill rotWithShape="1">
          <a:blip r:embed="rId4">
            <a:alphaModFix/>
          </a:blip>
          <a:srcRect b="20674" l="0" r="0" t="12111"/>
          <a:stretch/>
        </p:blipFill>
        <p:spPr>
          <a:xfrm>
            <a:off x="4128825" y="2615350"/>
            <a:ext cx="5015170" cy="2528152"/>
          </a:xfrm>
          <a:prstGeom prst="rect">
            <a:avLst/>
          </a:prstGeom>
          <a:noFill/>
          <a:ln>
            <a:noFill/>
          </a:ln>
        </p:spPr>
      </p:pic>
      <p:pic>
        <p:nvPicPr>
          <p:cNvPr descr="IMG_0067.JPG" id="82" name="Shape 82"/>
          <p:cNvPicPr preferRelativeResize="0"/>
          <p:nvPr/>
        </p:nvPicPr>
        <p:blipFill>
          <a:blip r:embed="rId5">
            <a:alphaModFix/>
          </a:blip>
          <a:stretch>
            <a:fillRect/>
          </a:stretch>
        </p:blipFill>
        <p:spPr>
          <a:xfrm>
            <a:off x="2014775" y="1"/>
            <a:ext cx="3985277" cy="2988948"/>
          </a:xfrm>
          <a:prstGeom prst="rect">
            <a:avLst/>
          </a:prstGeom>
          <a:noFill/>
          <a:ln>
            <a:noFill/>
          </a:ln>
        </p:spPr>
      </p:pic>
      <p:pic>
        <p:nvPicPr>
          <p:cNvPr descr="IMG_0070.JPG" id="83" name="Shape 83"/>
          <p:cNvPicPr preferRelativeResize="0"/>
          <p:nvPr/>
        </p:nvPicPr>
        <p:blipFill>
          <a:blip r:embed="rId6">
            <a:alphaModFix/>
          </a:blip>
          <a:stretch>
            <a:fillRect/>
          </a:stretch>
        </p:blipFill>
        <p:spPr>
          <a:xfrm>
            <a:off x="1569200" y="2387025"/>
            <a:ext cx="3675300" cy="2756475"/>
          </a:xfrm>
          <a:prstGeom prst="rect">
            <a:avLst/>
          </a:prstGeom>
          <a:noFill/>
          <a:ln>
            <a:noFill/>
          </a:ln>
        </p:spPr>
      </p:pic>
      <p:pic>
        <p:nvPicPr>
          <p:cNvPr descr="IMG_0066.JPG" id="84" name="Shape 84"/>
          <p:cNvPicPr preferRelativeResize="0"/>
          <p:nvPr/>
        </p:nvPicPr>
        <p:blipFill>
          <a:blip r:embed="rId7">
            <a:alphaModFix/>
          </a:blip>
          <a:stretch>
            <a:fillRect/>
          </a:stretch>
        </p:blipFill>
        <p:spPr>
          <a:xfrm>
            <a:off x="0" y="3287099"/>
            <a:ext cx="2475204" cy="1856403"/>
          </a:xfrm>
          <a:prstGeom prst="rect">
            <a:avLst/>
          </a:prstGeom>
          <a:noFill/>
          <a:ln>
            <a:noFill/>
          </a:ln>
        </p:spPr>
      </p:pic>
      <p:pic>
        <p:nvPicPr>
          <p:cNvPr descr="IMG_0065.JPG" id="85" name="Shape 85"/>
          <p:cNvPicPr preferRelativeResize="0"/>
          <p:nvPr/>
        </p:nvPicPr>
        <p:blipFill>
          <a:blip r:embed="rId8">
            <a:alphaModFix/>
          </a:blip>
          <a:stretch>
            <a:fillRect/>
          </a:stretch>
        </p:blipFill>
        <p:spPr>
          <a:xfrm>
            <a:off x="-59304" y="0"/>
            <a:ext cx="2475198" cy="33003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pic>
        <p:nvPicPr>
          <p:cNvPr descr="IMG_0076.JPG" id="90" name="Shape 90"/>
          <p:cNvPicPr preferRelativeResize="0"/>
          <p:nvPr/>
        </p:nvPicPr>
        <p:blipFill rotWithShape="1">
          <a:blip r:embed="rId3">
            <a:alphaModFix/>
          </a:blip>
          <a:srcRect b="24219" l="0" r="18798" t="0"/>
          <a:stretch/>
        </p:blipFill>
        <p:spPr>
          <a:xfrm>
            <a:off x="6600625" y="1978728"/>
            <a:ext cx="2543374" cy="3164767"/>
          </a:xfrm>
          <a:prstGeom prst="rect">
            <a:avLst/>
          </a:prstGeom>
          <a:noFill/>
          <a:ln>
            <a:noFill/>
          </a:ln>
        </p:spPr>
      </p:pic>
      <p:pic>
        <p:nvPicPr>
          <p:cNvPr descr="IMG_0089.JPG" id="91" name="Shape 91"/>
          <p:cNvPicPr preferRelativeResize="0"/>
          <p:nvPr/>
        </p:nvPicPr>
        <p:blipFill rotWithShape="1">
          <a:blip r:embed="rId4">
            <a:alphaModFix/>
          </a:blip>
          <a:srcRect b="10616" l="0" r="0" t="17698"/>
          <a:stretch/>
        </p:blipFill>
        <p:spPr>
          <a:xfrm>
            <a:off x="0" y="2977125"/>
            <a:ext cx="2266626" cy="2166380"/>
          </a:xfrm>
          <a:prstGeom prst="rect">
            <a:avLst/>
          </a:prstGeom>
          <a:noFill/>
          <a:ln>
            <a:noFill/>
          </a:ln>
        </p:spPr>
      </p:pic>
      <p:pic>
        <p:nvPicPr>
          <p:cNvPr descr="IMG_0090.JPG" id="92" name="Shape 92"/>
          <p:cNvPicPr preferRelativeResize="0"/>
          <p:nvPr/>
        </p:nvPicPr>
        <p:blipFill rotWithShape="1">
          <a:blip r:embed="rId5">
            <a:alphaModFix/>
          </a:blip>
          <a:srcRect b="28693" l="9950" r="0" t="0"/>
          <a:stretch/>
        </p:blipFill>
        <p:spPr>
          <a:xfrm>
            <a:off x="0" y="0"/>
            <a:ext cx="5158728" cy="3063675"/>
          </a:xfrm>
          <a:prstGeom prst="rect">
            <a:avLst/>
          </a:prstGeom>
          <a:noFill/>
          <a:ln>
            <a:noFill/>
          </a:ln>
        </p:spPr>
      </p:pic>
      <p:pic>
        <p:nvPicPr>
          <p:cNvPr descr="IMG_0088.JPG" id="93" name="Shape 93"/>
          <p:cNvPicPr preferRelativeResize="0"/>
          <p:nvPr/>
        </p:nvPicPr>
        <p:blipFill rotWithShape="1">
          <a:blip r:embed="rId6">
            <a:alphaModFix/>
          </a:blip>
          <a:srcRect b="7263" l="13477" r="23688" t="8956"/>
          <a:stretch/>
        </p:blipFill>
        <p:spPr>
          <a:xfrm>
            <a:off x="6600624" y="0"/>
            <a:ext cx="2543374" cy="2543374"/>
          </a:xfrm>
          <a:prstGeom prst="rect">
            <a:avLst/>
          </a:prstGeom>
          <a:noFill/>
          <a:ln>
            <a:noFill/>
          </a:ln>
        </p:spPr>
      </p:pic>
      <p:pic>
        <p:nvPicPr>
          <p:cNvPr descr="IMG_0093.JPG" id="94" name="Shape 94"/>
          <p:cNvPicPr preferRelativeResize="0"/>
          <p:nvPr/>
        </p:nvPicPr>
        <p:blipFill>
          <a:blip r:embed="rId7">
            <a:alphaModFix/>
          </a:blip>
          <a:stretch>
            <a:fillRect/>
          </a:stretch>
        </p:blipFill>
        <p:spPr>
          <a:xfrm>
            <a:off x="3527597" y="0"/>
            <a:ext cx="3073026" cy="4097368"/>
          </a:xfrm>
          <a:prstGeom prst="rect">
            <a:avLst/>
          </a:prstGeom>
          <a:noFill/>
          <a:ln>
            <a:noFill/>
          </a:ln>
        </p:spPr>
      </p:pic>
      <p:pic>
        <p:nvPicPr>
          <p:cNvPr descr="IMG_0086.JPG" id="95" name="Shape 95"/>
          <p:cNvPicPr preferRelativeResize="0"/>
          <p:nvPr/>
        </p:nvPicPr>
        <p:blipFill rotWithShape="1">
          <a:blip r:embed="rId8">
            <a:alphaModFix/>
          </a:blip>
          <a:srcRect b="0" l="0" r="0" t="8517"/>
          <a:stretch/>
        </p:blipFill>
        <p:spPr>
          <a:xfrm>
            <a:off x="3133800" y="2764775"/>
            <a:ext cx="3466825" cy="2378727"/>
          </a:xfrm>
          <a:prstGeom prst="rect">
            <a:avLst/>
          </a:prstGeom>
          <a:noFill/>
          <a:ln>
            <a:noFill/>
          </a:ln>
        </p:spPr>
      </p:pic>
      <p:pic>
        <p:nvPicPr>
          <p:cNvPr descr="IMG_0091.JPG" id="96" name="Shape 96"/>
          <p:cNvPicPr preferRelativeResize="0"/>
          <p:nvPr/>
        </p:nvPicPr>
        <p:blipFill>
          <a:blip r:embed="rId9">
            <a:alphaModFix/>
          </a:blip>
          <a:stretch>
            <a:fillRect/>
          </a:stretch>
        </p:blipFill>
        <p:spPr>
          <a:xfrm>
            <a:off x="2070317" y="2977125"/>
            <a:ext cx="1624785" cy="216638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 name="Shape 100"/>
        <p:cNvGrpSpPr/>
        <p:nvPr/>
      </p:nvGrpSpPr>
      <p:grpSpPr>
        <a:xfrm>
          <a:off x="0" y="0"/>
          <a:ext cx="0" cy="0"/>
          <a:chOff x="0" y="0"/>
          <a:chExt cx="0" cy="0"/>
        </a:xfrm>
      </p:grpSpPr>
      <p:sp>
        <p:nvSpPr>
          <p:cNvPr id="101" name="Shape 101"/>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Schedule of Events: Monday</a:t>
            </a:r>
          </a:p>
        </p:txBody>
      </p:sp>
      <p:sp>
        <p:nvSpPr>
          <p:cNvPr id="102" name="Shape 102"/>
          <p:cNvSpPr txBox="1"/>
          <p:nvPr>
            <p:ph idx="1" type="body"/>
          </p:nvPr>
        </p:nvSpPr>
        <p:spPr>
          <a:xfrm>
            <a:off x="311700" y="1266175"/>
            <a:ext cx="3999900" cy="3302700"/>
          </a:xfrm>
          <a:prstGeom prst="rect">
            <a:avLst/>
          </a:prstGeom>
        </p:spPr>
        <p:txBody>
          <a:bodyPr anchorCtr="0" anchor="t" bIns="91425" lIns="91425" rIns="91425" tIns="91425">
            <a:noAutofit/>
          </a:bodyPr>
          <a:lstStyle/>
          <a:p>
            <a:pPr lvl="0" rtl="0">
              <a:spcBef>
                <a:spcPts val="0"/>
              </a:spcBef>
              <a:buNone/>
            </a:pPr>
            <a:r>
              <a:rPr b="1" lang="en" sz="1200">
                <a:solidFill>
                  <a:srgbClr val="222222"/>
                </a:solidFill>
                <a:highlight>
                  <a:srgbClr val="FFFFFF"/>
                </a:highlight>
                <a:latin typeface="Permanent Marker"/>
                <a:ea typeface="Permanent Marker"/>
                <a:cs typeface="Permanent Marker"/>
                <a:sym typeface="Permanent Marker"/>
              </a:rPr>
              <a:t>Monday 4/4</a:t>
            </a:r>
          </a:p>
          <a:p>
            <a:pPr lvl="0">
              <a:spcBef>
                <a:spcPts val="0"/>
              </a:spcBef>
              <a:buNone/>
            </a:pPr>
            <a:r>
              <a:rPr b="1" lang="en" sz="1200">
                <a:solidFill>
                  <a:srgbClr val="222222"/>
                </a:solidFill>
                <a:highlight>
                  <a:srgbClr val="FFFFFF"/>
                </a:highlight>
                <a:latin typeface="Permanent Marker"/>
                <a:ea typeface="Permanent Marker"/>
                <a:cs typeface="Permanent Marker"/>
                <a:sym typeface="Permanent Marker"/>
              </a:rPr>
              <a:t>9:00 IBBY Inside Scoop with the President of IBBY Wally de Doncker, plus we meet with a published silent book illustrator!!!</a:t>
            </a:r>
          </a:p>
          <a:p>
            <a:pPr lvl="0" rtl="0">
              <a:spcBef>
                <a:spcPts val="0"/>
              </a:spcBef>
              <a:buNone/>
            </a:pPr>
            <a:r>
              <a:rPr b="1" lang="en" sz="1200">
                <a:solidFill>
                  <a:srgbClr val="222222"/>
                </a:solidFill>
                <a:highlight>
                  <a:srgbClr val="FFFFFF"/>
                </a:highlight>
                <a:latin typeface="Permanent Marker"/>
                <a:ea typeface="Permanent Marker"/>
                <a:cs typeface="Permanent Marker"/>
                <a:sym typeface="Permanent Marker"/>
              </a:rPr>
              <a:t>10:00: </a:t>
            </a:r>
            <a:r>
              <a:rPr b="1" lang="en" sz="1200">
                <a:solidFill>
                  <a:srgbClr val="0082BF"/>
                </a:solidFill>
                <a:highlight>
                  <a:srgbClr val="FFFFFF"/>
                </a:highlight>
                <a:latin typeface="Permanent Marker"/>
                <a:ea typeface="Permanent Marker"/>
                <a:cs typeface="Permanent Marker"/>
                <a:sym typeface="Permanent Marker"/>
              </a:rPr>
              <a:t>Hasmig Chahinian</a:t>
            </a:r>
            <a:br>
              <a:rPr b="1" lang="en" sz="1200">
                <a:solidFill>
                  <a:srgbClr val="0082BF"/>
                </a:solidFill>
                <a:highlight>
                  <a:srgbClr val="FFFFFF"/>
                </a:highlight>
                <a:latin typeface="Permanent Marker"/>
                <a:ea typeface="Permanent Marker"/>
                <a:cs typeface="Permanent Marker"/>
                <a:sym typeface="Permanent Marker"/>
              </a:rPr>
            </a:br>
            <a:r>
              <a:rPr b="1" lang="en" sz="1200">
                <a:solidFill>
                  <a:srgbClr val="0082BF"/>
                </a:solidFill>
                <a:highlight>
                  <a:srgbClr val="FFFFFF"/>
                </a:highlight>
                <a:latin typeface="Permanent Marker"/>
                <a:ea typeface="Permanent Marker"/>
                <a:cs typeface="Permanent Marker"/>
                <a:sym typeface="Permanent Marker"/>
              </a:rPr>
              <a:t>Bibliothèque nationale de France</a:t>
            </a:r>
            <a:br>
              <a:rPr b="1" lang="en" sz="1200">
                <a:solidFill>
                  <a:srgbClr val="0082BF"/>
                </a:solidFill>
                <a:highlight>
                  <a:srgbClr val="FFFFFF"/>
                </a:highlight>
                <a:latin typeface="Permanent Marker"/>
                <a:ea typeface="Permanent Marker"/>
                <a:cs typeface="Permanent Marker"/>
                <a:sym typeface="Permanent Marker"/>
              </a:rPr>
            </a:br>
            <a:r>
              <a:rPr b="1" lang="en" sz="1200">
                <a:solidFill>
                  <a:srgbClr val="0082BF"/>
                </a:solidFill>
                <a:highlight>
                  <a:srgbClr val="FFFFFF"/>
                </a:highlight>
                <a:latin typeface="Permanent Marker"/>
                <a:ea typeface="Permanent Marker"/>
                <a:cs typeface="Permanent Marker"/>
                <a:sym typeface="Permanent Marker"/>
              </a:rPr>
              <a:t>Département Littérature et art</a:t>
            </a:r>
            <a:br>
              <a:rPr b="1" lang="en" sz="1200">
                <a:solidFill>
                  <a:srgbClr val="0082BF"/>
                </a:solidFill>
                <a:highlight>
                  <a:srgbClr val="FFFFFF"/>
                </a:highlight>
                <a:latin typeface="Permanent Marker"/>
                <a:ea typeface="Permanent Marker"/>
                <a:cs typeface="Permanent Marker"/>
                <a:sym typeface="Permanent Marker"/>
              </a:rPr>
            </a:br>
            <a:r>
              <a:rPr b="1" lang="en" sz="1200">
                <a:solidFill>
                  <a:srgbClr val="0082BF"/>
                </a:solidFill>
                <a:highlight>
                  <a:srgbClr val="FFFFFF"/>
                </a:highlight>
                <a:latin typeface="Permanent Marker"/>
                <a:ea typeface="Permanent Marker"/>
                <a:cs typeface="Permanent Marker"/>
                <a:sym typeface="Permanent Marker"/>
              </a:rPr>
              <a:t>Centre national de la littérature pour la jeunesse - La Joie par les livres</a:t>
            </a:r>
            <a:br>
              <a:rPr b="1" lang="en" sz="1200">
                <a:solidFill>
                  <a:srgbClr val="0082BF"/>
                </a:solidFill>
                <a:highlight>
                  <a:srgbClr val="FFFFFF"/>
                </a:highlight>
                <a:latin typeface="Permanent Marker"/>
                <a:ea typeface="Permanent Marker"/>
                <a:cs typeface="Permanent Marker"/>
                <a:sym typeface="Permanent Marker"/>
              </a:rPr>
            </a:br>
            <a:r>
              <a:rPr b="1" lang="en" sz="1200">
                <a:solidFill>
                  <a:srgbClr val="555555"/>
                </a:solidFill>
                <a:highlight>
                  <a:srgbClr val="F5F5F5"/>
                </a:highlight>
                <a:latin typeface="Permanent Marker"/>
                <a:ea typeface="Permanent Marker"/>
                <a:cs typeface="Permanent Marker"/>
                <a:sym typeface="Permanent Marker"/>
              </a:rPr>
              <a:t>Hall 29 D 46</a:t>
            </a:r>
          </a:p>
          <a:p>
            <a:pPr lvl="0" rtl="0">
              <a:spcBef>
                <a:spcPts val="0"/>
              </a:spcBef>
              <a:buNone/>
            </a:pPr>
            <a:r>
              <a:rPr b="1" lang="en" sz="1200">
                <a:solidFill>
                  <a:srgbClr val="222222"/>
                </a:solidFill>
                <a:latin typeface="Permanent Marker"/>
                <a:ea typeface="Permanent Marker"/>
                <a:cs typeface="Permanent Marker"/>
                <a:sym typeface="Permanent Marker"/>
              </a:rPr>
              <a:t>11:30 Flemish Literary Fund Hall 29 D33-38 </a:t>
            </a:r>
            <a:r>
              <a:rPr b="1" lang="en" sz="1200">
                <a:solidFill>
                  <a:srgbClr val="1F497D"/>
                </a:solidFill>
                <a:latin typeface="Permanent Marker"/>
                <a:ea typeface="Permanent Marker"/>
                <a:cs typeface="Permanent Marker"/>
                <a:sym typeface="Permanent Marker"/>
              </a:rPr>
              <a:t>Elise Vanoosthuyse</a:t>
            </a:r>
          </a:p>
          <a:p>
            <a:pPr lvl="0" rtl="0">
              <a:spcBef>
                <a:spcPts val="0"/>
              </a:spcBef>
              <a:buNone/>
            </a:pPr>
            <a:r>
              <a:t/>
            </a:r>
            <a:endParaRPr sz="950">
              <a:solidFill>
                <a:srgbClr val="222222"/>
              </a:solidFill>
              <a:highlight>
                <a:srgbClr val="FFFFFF"/>
              </a:highlight>
              <a:latin typeface="Arial"/>
              <a:ea typeface="Arial"/>
              <a:cs typeface="Arial"/>
              <a:sym typeface="Arial"/>
            </a:endParaRPr>
          </a:p>
          <a:p>
            <a:pPr lvl="0" rtl="0">
              <a:lnSpc>
                <a:spcPct val="141666"/>
              </a:lnSpc>
              <a:spcBef>
                <a:spcPts val="0"/>
              </a:spcBef>
              <a:spcAft>
                <a:spcPts val="0"/>
              </a:spcAft>
              <a:buNone/>
            </a:pPr>
            <a:r>
              <a:t/>
            </a:r>
            <a:endParaRPr sz="900">
              <a:solidFill>
                <a:srgbClr val="222222"/>
              </a:solidFill>
              <a:highlight>
                <a:srgbClr val="FFFFFF"/>
              </a:highlight>
              <a:latin typeface="Arial"/>
              <a:ea typeface="Arial"/>
              <a:cs typeface="Arial"/>
              <a:sym typeface="Arial"/>
            </a:endParaRPr>
          </a:p>
          <a:p>
            <a:pPr lvl="0">
              <a:spcBef>
                <a:spcPts val="0"/>
              </a:spcBef>
              <a:buNone/>
            </a:pPr>
            <a:r>
              <a:t/>
            </a:r>
            <a:endParaRPr/>
          </a:p>
        </p:txBody>
      </p:sp>
      <p:sp>
        <p:nvSpPr>
          <p:cNvPr id="103" name="Shape 103"/>
          <p:cNvSpPr txBox="1"/>
          <p:nvPr>
            <p:ph idx="2" type="body"/>
          </p:nvPr>
        </p:nvSpPr>
        <p:spPr>
          <a:xfrm>
            <a:off x="4832400" y="1266175"/>
            <a:ext cx="3999900" cy="3302700"/>
          </a:xfrm>
          <a:prstGeom prst="rect">
            <a:avLst/>
          </a:prstGeom>
        </p:spPr>
        <p:txBody>
          <a:bodyPr anchorCtr="0" anchor="t" bIns="91425" lIns="91425" rIns="91425" tIns="91425">
            <a:noAutofit/>
          </a:bodyPr>
          <a:lstStyle/>
          <a:p>
            <a:pPr lvl="0" rtl="0">
              <a:spcBef>
                <a:spcPts val="0"/>
              </a:spcBef>
              <a:buNone/>
            </a:pPr>
            <a:r>
              <a:rPr b="1" lang="en" sz="1200">
                <a:solidFill>
                  <a:srgbClr val="222222"/>
                </a:solidFill>
                <a:highlight>
                  <a:srgbClr val="FFFFFF"/>
                </a:highlight>
                <a:latin typeface="Permanent Marker"/>
                <a:ea typeface="Permanent Marker"/>
                <a:cs typeface="Permanent Marker"/>
                <a:sym typeface="Permanent Marker"/>
              </a:rPr>
              <a:t>2: Hans Christian Anderson award ceremony</a:t>
            </a:r>
            <a:br>
              <a:rPr b="1" lang="en" sz="1200">
                <a:solidFill>
                  <a:srgbClr val="222222"/>
                </a:solidFill>
                <a:highlight>
                  <a:srgbClr val="FFFFFF"/>
                </a:highlight>
                <a:latin typeface="Permanent Marker"/>
                <a:ea typeface="Permanent Marker"/>
                <a:cs typeface="Permanent Marker"/>
                <a:sym typeface="Permanent Marker"/>
              </a:rPr>
            </a:br>
            <a:r>
              <a:rPr b="1" lang="en" sz="1200">
                <a:solidFill>
                  <a:srgbClr val="222222"/>
                </a:solidFill>
                <a:highlight>
                  <a:srgbClr val="FFFFFF"/>
                </a:highlight>
                <a:latin typeface="Permanent Marker"/>
                <a:ea typeface="Permanent Marker"/>
                <a:cs typeface="Permanent Marker"/>
                <a:sym typeface="Permanent Marker"/>
              </a:rPr>
              <a:t>Illustrator’s Café, Bologna Children's Book Fair</a:t>
            </a:r>
          </a:p>
          <a:p>
            <a:pPr indent="-304800" lvl="0" marL="596900" rtl="0">
              <a:spcBef>
                <a:spcPts val="0"/>
              </a:spcBef>
              <a:spcAft>
                <a:spcPts val="0"/>
              </a:spcAft>
              <a:buClr>
                <a:srgbClr val="222222"/>
              </a:buClr>
              <a:buSzPct val="100000"/>
              <a:buFont typeface="Permanent Marker"/>
            </a:pPr>
            <a:r>
              <a:rPr b="1" lang="en" sz="1200">
                <a:solidFill>
                  <a:srgbClr val="222222"/>
                </a:solidFill>
                <a:highlight>
                  <a:srgbClr val="FFFFFF"/>
                </a:highlight>
                <a:latin typeface="Permanent Marker"/>
                <a:ea typeface="Permanent Marker"/>
                <a:cs typeface="Permanent Marker"/>
                <a:sym typeface="Permanent Marker"/>
              </a:rPr>
              <a:t>Announcement of the winners of the 2016 Andersen Awards</a:t>
            </a:r>
          </a:p>
          <a:p>
            <a:pPr indent="-304800" lvl="0" marL="596900" rtl="0">
              <a:spcBef>
                <a:spcPts val="0"/>
              </a:spcBef>
              <a:spcAft>
                <a:spcPts val="0"/>
              </a:spcAft>
              <a:buClr>
                <a:srgbClr val="222222"/>
              </a:buClr>
              <a:buSzPct val="100000"/>
              <a:buFont typeface="Permanent Marker"/>
            </a:pPr>
            <a:r>
              <a:rPr b="1" lang="en" sz="1200">
                <a:solidFill>
                  <a:srgbClr val="222222"/>
                </a:solidFill>
                <a:highlight>
                  <a:srgbClr val="FFFFFF"/>
                </a:highlight>
                <a:latin typeface="Permanent Marker"/>
                <a:ea typeface="Permanent Marker"/>
                <a:cs typeface="Permanent Marker"/>
                <a:sym typeface="Permanent Marker"/>
              </a:rPr>
              <a:t>Announcement of the winners of the 2016 IBBY-Asahi Reading Promotion Award</a:t>
            </a:r>
          </a:p>
          <a:p>
            <a:pPr indent="-304800" lvl="0" marL="596900" rtl="0">
              <a:spcBef>
                <a:spcPts val="0"/>
              </a:spcBef>
              <a:spcAft>
                <a:spcPts val="0"/>
              </a:spcAft>
              <a:buClr>
                <a:srgbClr val="222222"/>
              </a:buClr>
              <a:buSzPct val="100000"/>
              <a:buFont typeface="Permanent Marker"/>
            </a:pPr>
            <a:r>
              <a:rPr b="1" lang="en" sz="1200">
                <a:solidFill>
                  <a:srgbClr val="222222"/>
                </a:solidFill>
                <a:highlight>
                  <a:srgbClr val="FFFFFF"/>
                </a:highlight>
                <a:latin typeface="Permanent Marker"/>
                <a:ea typeface="Permanent Marker"/>
                <a:cs typeface="Permanent Marker"/>
                <a:sym typeface="Permanent Marker"/>
              </a:rPr>
              <a:t>IBBY Project Programme</a:t>
            </a:r>
          </a:p>
          <a:p>
            <a:pPr indent="-304800" lvl="0" marL="596900" rtl="0">
              <a:spcBef>
                <a:spcPts val="0"/>
              </a:spcBef>
              <a:spcAft>
                <a:spcPts val="0"/>
              </a:spcAft>
              <a:buClr>
                <a:srgbClr val="222222"/>
              </a:buClr>
              <a:buSzPct val="100000"/>
              <a:buFont typeface="Permanent Marker"/>
            </a:pPr>
            <a:r>
              <a:rPr b="1" lang="en" sz="1200">
                <a:solidFill>
                  <a:srgbClr val="222222"/>
                </a:solidFill>
                <a:highlight>
                  <a:srgbClr val="FFFFFF"/>
                </a:highlight>
                <a:latin typeface="Permanent Marker"/>
                <a:ea typeface="Permanent Marker"/>
                <a:cs typeface="Permanent Marker"/>
                <a:sym typeface="Permanent Marker"/>
              </a:rPr>
              <a:t>International Children's Book Day: 2016 sponsor IBBY Brazil</a:t>
            </a:r>
          </a:p>
          <a:p>
            <a:pPr indent="-304800" lvl="0" marL="596900" rtl="0">
              <a:spcBef>
                <a:spcPts val="0"/>
              </a:spcBef>
              <a:spcAft>
                <a:spcPts val="0"/>
              </a:spcAft>
              <a:buClr>
                <a:srgbClr val="222222"/>
              </a:buClr>
              <a:buSzPct val="100000"/>
              <a:buFont typeface="Permanent Marker"/>
            </a:pPr>
            <a:r>
              <a:rPr b="1" lang="en" sz="1200">
                <a:solidFill>
                  <a:srgbClr val="222222"/>
                </a:solidFill>
                <a:highlight>
                  <a:srgbClr val="FFFFFF"/>
                </a:highlight>
                <a:latin typeface="Permanent Marker"/>
                <a:ea typeface="Permanent Marker"/>
                <a:cs typeface="Permanent Marker"/>
                <a:sym typeface="Permanent Marker"/>
              </a:rPr>
              <a:t>Information about the 35th IBBY Congress 2016 in Auckland, New Zealand</a:t>
            </a:r>
          </a:p>
          <a:p>
            <a:pPr indent="-304800" lvl="0" marL="596900" rtl="0">
              <a:spcBef>
                <a:spcPts val="0"/>
              </a:spcBef>
              <a:spcAft>
                <a:spcPts val="0"/>
              </a:spcAft>
              <a:buClr>
                <a:srgbClr val="222222"/>
              </a:buClr>
              <a:buSzPct val="100000"/>
              <a:buFont typeface="Permanent Marker"/>
            </a:pPr>
            <a:r>
              <a:rPr b="1" i="1" lang="en" sz="1200">
                <a:solidFill>
                  <a:srgbClr val="222222"/>
                </a:solidFill>
                <a:highlight>
                  <a:srgbClr val="FFFFFF"/>
                </a:highlight>
                <a:latin typeface="Permanent Marker"/>
                <a:ea typeface="Permanent Marker"/>
                <a:cs typeface="Permanent Marker"/>
                <a:sym typeface="Permanent Marker"/>
              </a:rPr>
              <a:t>Bookbird</a:t>
            </a:r>
          </a:p>
          <a:p>
            <a:pPr lvl="0">
              <a:lnSpc>
                <a:spcPct val="141666"/>
              </a:lnSpc>
              <a:spcBef>
                <a:spcPts val="0"/>
              </a:spcBef>
              <a:spcAft>
                <a:spcPts val="0"/>
              </a:spcAft>
              <a:buNone/>
            </a:pPr>
            <a:r>
              <a:rPr b="1" lang="en" sz="1200">
                <a:solidFill>
                  <a:srgbClr val="222222"/>
                </a:solidFill>
                <a:highlight>
                  <a:srgbClr val="FFFFFF"/>
                </a:highlight>
                <a:latin typeface="Permanent Marker"/>
                <a:ea typeface="Permanent Marker"/>
                <a:cs typeface="Permanent Marker"/>
                <a:sym typeface="Permanent Marker"/>
              </a:rPr>
              <a:t>2:30 Reception at IBBY stand: 15:30, Hall 29, stand A 51</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445025"/>
            <a:ext cx="8520600" cy="707400"/>
          </a:xfrm>
          <a:prstGeom prst="rect">
            <a:avLst/>
          </a:prstGeom>
        </p:spPr>
        <p:txBody>
          <a:bodyPr anchorCtr="0" anchor="t" bIns="91425" lIns="91425" rIns="91425" tIns="91425">
            <a:noAutofit/>
          </a:bodyPr>
          <a:lstStyle/>
          <a:p>
            <a:pPr lvl="0">
              <a:spcBef>
                <a:spcPts val="0"/>
              </a:spcBef>
              <a:buNone/>
            </a:pPr>
            <a:r>
              <a:rPr lang="en"/>
              <a:t>Schedule of Events: Tuesday</a:t>
            </a:r>
          </a:p>
        </p:txBody>
      </p:sp>
      <p:sp>
        <p:nvSpPr>
          <p:cNvPr id="109" name="Shape 109"/>
          <p:cNvSpPr txBox="1"/>
          <p:nvPr>
            <p:ph idx="1" type="body"/>
          </p:nvPr>
        </p:nvSpPr>
        <p:spPr>
          <a:xfrm>
            <a:off x="311700" y="1266175"/>
            <a:ext cx="3999900" cy="3302700"/>
          </a:xfrm>
          <a:prstGeom prst="rect">
            <a:avLst/>
          </a:prstGeom>
        </p:spPr>
        <p:txBody>
          <a:bodyPr anchorCtr="0" anchor="t" bIns="91425" lIns="91425" rIns="91425" tIns="91425">
            <a:noAutofit/>
          </a:bodyPr>
          <a:lstStyle/>
          <a:p>
            <a:pPr lvl="0" rtl="0">
              <a:spcBef>
                <a:spcPts val="0"/>
              </a:spcBef>
              <a:buNone/>
            </a:pPr>
            <a:r>
              <a:rPr b="1" lang="en" sz="1800">
                <a:solidFill>
                  <a:srgbClr val="000000"/>
                </a:solidFill>
                <a:highlight>
                  <a:srgbClr val="FFFFFF"/>
                </a:highlight>
                <a:latin typeface="Permanent Marker"/>
                <a:ea typeface="Permanent Marker"/>
                <a:cs typeface="Permanent Marker"/>
                <a:sym typeface="Permanent Marker"/>
              </a:rPr>
              <a:t>Tuesday 4/5</a:t>
            </a:r>
          </a:p>
          <a:p>
            <a:pPr lvl="0" rtl="0">
              <a:lnSpc>
                <a:spcPct val="160000"/>
              </a:lnSpc>
              <a:spcBef>
                <a:spcPts val="0"/>
              </a:spcBef>
              <a:spcAft>
                <a:spcPts val="0"/>
              </a:spcAft>
              <a:buNone/>
            </a:pPr>
            <a:r>
              <a:rPr b="1" lang="en" sz="1800">
                <a:solidFill>
                  <a:srgbClr val="000000"/>
                </a:solidFill>
                <a:highlight>
                  <a:srgbClr val="FFFFFF"/>
                </a:highlight>
                <a:latin typeface="Permanent Marker"/>
                <a:ea typeface="Permanent Marker"/>
                <a:cs typeface="Permanent Marker"/>
                <a:sym typeface="Permanent Marker"/>
              </a:rPr>
              <a:t>12.:00 White Raven: Multilingual Books</a:t>
            </a:r>
          </a:p>
          <a:p>
            <a:pPr lvl="0">
              <a:spcBef>
                <a:spcPts val="0"/>
              </a:spcBef>
              <a:buNone/>
            </a:pPr>
            <a:r>
              <a:rPr b="1" lang="en" sz="1800">
                <a:solidFill>
                  <a:srgbClr val="000000"/>
                </a:solidFill>
                <a:latin typeface="Permanent Marker"/>
                <a:ea typeface="Permanent Marker"/>
                <a:cs typeface="Permanent Marker"/>
                <a:sym typeface="Permanent Marker"/>
              </a:rPr>
              <a:t>2:00 Julia Eccleshare Children’s Editor at the Guardian, UK Publisher</a:t>
            </a:r>
          </a:p>
          <a:p>
            <a:pPr lvl="0">
              <a:spcBef>
                <a:spcPts val="0"/>
              </a:spcBef>
              <a:buNone/>
            </a:pPr>
            <a:r>
              <a:rPr b="1" lang="en" sz="1800">
                <a:solidFill>
                  <a:srgbClr val="000000"/>
                </a:solidFill>
                <a:latin typeface="Permanent Marker"/>
                <a:ea typeface="Permanent Marker"/>
                <a:cs typeface="Permanent Marker"/>
                <a:sym typeface="Permanent Marker"/>
              </a:rPr>
              <a:t>4: Yurika Yokota Yoshida, CEO</a:t>
            </a:r>
            <a:br>
              <a:rPr b="1" lang="en" sz="1800">
                <a:solidFill>
                  <a:srgbClr val="000000"/>
                </a:solidFill>
                <a:latin typeface="Permanent Marker"/>
                <a:ea typeface="Permanent Marker"/>
                <a:cs typeface="Permanent Marker"/>
                <a:sym typeface="Permanent Marker"/>
              </a:rPr>
            </a:br>
            <a:r>
              <a:rPr b="1" lang="en" sz="1800">
                <a:solidFill>
                  <a:srgbClr val="000000"/>
                </a:solidFill>
                <a:latin typeface="Permanent Marker"/>
                <a:ea typeface="Permanent Marker"/>
                <a:cs typeface="Permanent Marker"/>
                <a:sym typeface="Permanent Marker"/>
              </a:rPr>
              <a:t>Japan Foreign-Rights Centre</a:t>
            </a:r>
          </a:p>
          <a:p>
            <a:pPr lvl="0">
              <a:spcBef>
                <a:spcPts val="0"/>
              </a:spcBef>
              <a:buNone/>
            </a:pPr>
            <a:r>
              <a:t/>
            </a:r>
            <a:endParaRPr/>
          </a:p>
        </p:txBody>
      </p:sp>
      <p:sp>
        <p:nvSpPr>
          <p:cNvPr id="110" name="Shape 110"/>
          <p:cNvSpPr txBox="1"/>
          <p:nvPr>
            <p:ph idx="2" type="body"/>
          </p:nvPr>
        </p:nvSpPr>
        <p:spPr>
          <a:xfrm>
            <a:off x="4832400" y="1266175"/>
            <a:ext cx="3999900" cy="3302700"/>
          </a:xfrm>
          <a:prstGeom prst="rect">
            <a:avLst/>
          </a:prstGeom>
        </p:spPr>
        <p:txBody>
          <a:bodyPr anchorCtr="0" anchor="t" bIns="91425" lIns="91425" rIns="91425" tIns="91425">
            <a:noAutofit/>
          </a:bodyPr>
          <a:lstStyle/>
          <a:p>
            <a:pPr lvl="0" rtl="0">
              <a:lnSpc>
                <a:spcPct val="160000"/>
              </a:lnSpc>
              <a:spcBef>
                <a:spcPts val="0"/>
              </a:spcBef>
              <a:spcAft>
                <a:spcPts val="0"/>
              </a:spcAft>
              <a:buNone/>
            </a:pPr>
            <a:r>
              <a:t/>
            </a:r>
            <a:endParaRPr sz="1050">
              <a:solidFill>
                <a:srgbClr val="444444"/>
              </a:solidFill>
              <a:highlight>
                <a:srgbClr val="FFFFFF"/>
              </a:highlight>
              <a:latin typeface="Arial"/>
              <a:ea typeface="Arial"/>
              <a:cs typeface="Arial"/>
              <a:sym typeface="Arial"/>
            </a:endParaRPr>
          </a:p>
          <a:p>
            <a:pPr lvl="0" rtl="0">
              <a:spcBef>
                <a:spcPts val="0"/>
              </a:spcBef>
              <a:spcAft>
                <a:spcPts val="0"/>
              </a:spcAft>
              <a:buNone/>
            </a:pPr>
            <a:r>
              <a:t/>
            </a:r>
            <a:endParaRPr sz="1050">
              <a:solidFill>
                <a:srgbClr val="444444"/>
              </a:solidFill>
              <a:highlight>
                <a:srgbClr val="FFFFFF"/>
              </a:highlight>
              <a:latin typeface="Arial"/>
              <a:ea typeface="Arial"/>
              <a:cs typeface="Arial"/>
              <a:sym typeface="Arial"/>
            </a:endParaRPr>
          </a:p>
          <a:p>
            <a:pPr lvl="0">
              <a:spcBef>
                <a:spcPts val="0"/>
              </a:spcBef>
              <a:buNone/>
            </a:pPr>
            <a:r>
              <a:t/>
            </a:r>
            <a:endParaRPr/>
          </a:p>
        </p:txBody>
      </p:sp>
      <p:pic>
        <p:nvPicPr>
          <p:cNvPr descr="IMG_0162.JPG" id="111" name="Shape 111"/>
          <p:cNvPicPr preferRelativeResize="0"/>
          <p:nvPr/>
        </p:nvPicPr>
        <p:blipFill>
          <a:blip r:embed="rId3">
            <a:alphaModFix/>
          </a:blip>
          <a:stretch>
            <a:fillRect/>
          </a:stretch>
        </p:blipFill>
        <p:spPr>
          <a:xfrm>
            <a:off x="5240375" y="1266176"/>
            <a:ext cx="3287874" cy="2465895"/>
          </a:xfrm>
          <a:prstGeom prst="rect">
            <a:avLst/>
          </a:prstGeom>
          <a:noFill/>
          <a:ln>
            <a:noFill/>
          </a:ln>
        </p:spPr>
      </p:pic>
      <p:sp>
        <p:nvSpPr>
          <p:cNvPr id="112" name="Shape 112"/>
          <p:cNvSpPr txBox="1"/>
          <p:nvPr/>
        </p:nvSpPr>
        <p:spPr>
          <a:xfrm>
            <a:off x="5255575" y="3848275"/>
            <a:ext cx="3288000" cy="720600"/>
          </a:xfrm>
          <a:prstGeom prst="rect">
            <a:avLst/>
          </a:prstGeom>
          <a:noFill/>
          <a:ln>
            <a:noFill/>
          </a:ln>
        </p:spPr>
        <p:txBody>
          <a:bodyPr anchorCtr="0" anchor="t" bIns="91425" lIns="91425" rIns="91425" tIns="91425">
            <a:noAutofit/>
          </a:bodyPr>
          <a:lstStyle/>
          <a:p>
            <a:pPr lvl="0">
              <a:spcBef>
                <a:spcPts val="0"/>
              </a:spcBef>
              <a:buNone/>
            </a:pPr>
            <a:r>
              <a:rPr lang="en"/>
              <a:t>Guest appearance by author Mac Barnett, “Sam and Dave Dig a Hole,” Caldecott winner.</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sp>
        <p:nvSpPr>
          <p:cNvPr id="117" name="Shape 117"/>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President of IBBY Wally de Doncker</a:t>
            </a:r>
            <a:r>
              <a:rPr b="0" lang="en" sz="1100">
                <a:solidFill>
                  <a:srgbClr val="545454"/>
                </a:solidFill>
                <a:highlight>
                  <a:srgbClr val="FFFFFF"/>
                </a:highlight>
                <a:latin typeface="Arial"/>
                <a:ea typeface="Arial"/>
                <a:cs typeface="Arial"/>
                <a:sym typeface="Arial"/>
              </a:rPr>
              <a:t>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 name="Shape 121"/>
        <p:cNvGrpSpPr/>
        <p:nvPr/>
      </p:nvGrpSpPr>
      <p:grpSpPr>
        <a:xfrm>
          <a:off x="0" y="0"/>
          <a:ext cx="0" cy="0"/>
          <a:chOff x="0" y="0"/>
          <a:chExt cx="0" cy="0"/>
        </a:xfrm>
      </p:grpSpPr>
      <p:pic>
        <p:nvPicPr>
          <p:cNvPr descr="IMG_0126.JPG" id="122" name="Shape 122"/>
          <p:cNvPicPr preferRelativeResize="0"/>
          <p:nvPr/>
        </p:nvPicPr>
        <p:blipFill rotWithShape="1">
          <a:blip r:embed="rId3">
            <a:alphaModFix/>
          </a:blip>
          <a:srcRect b="0" l="0" r="0" t="29785"/>
          <a:stretch/>
        </p:blipFill>
        <p:spPr>
          <a:xfrm>
            <a:off x="0" y="-89626"/>
            <a:ext cx="6413800" cy="3377476"/>
          </a:xfrm>
          <a:prstGeom prst="rect">
            <a:avLst/>
          </a:prstGeom>
          <a:noFill/>
          <a:ln>
            <a:noFill/>
          </a:ln>
        </p:spPr>
      </p:pic>
      <p:pic>
        <p:nvPicPr>
          <p:cNvPr descr="IMG_0131.JPG" id="123" name="Shape 123"/>
          <p:cNvPicPr preferRelativeResize="0"/>
          <p:nvPr/>
        </p:nvPicPr>
        <p:blipFill rotWithShape="1">
          <a:blip r:embed="rId4">
            <a:alphaModFix/>
          </a:blip>
          <a:srcRect b="0" l="0" r="60189" t="26879"/>
          <a:stretch/>
        </p:blipFill>
        <p:spPr>
          <a:xfrm>
            <a:off x="6413800" y="0"/>
            <a:ext cx="2730205" cy="3761095"/>
          </a:xfrm>
          <a:prstGeom prst="rect">
            <a:avLst/>
          </a:prstGeom>
          <a:noFill/>
          <a:ln>
            <a:noFill/>
          </a:ln>
        </p:spPr>
      </p:pic>
      <p:pic>
        <p:nvPicPr>
          <p:cNvPr descr="IMG_0128.JPG" id="124" name="Shape 124"/>
          <p:cNvPicPr preferRelativeResize="0"/>
          <p:nvPr/>
        </p:nvPicPr>
        <p:blipFill rotWithShape="1">
          <a:blip r:embed="rId5">
            <a:alphaModFix/>
          </a:blip>
          <a:srcRect b="18883" l="0" r="0" t="0"/>
          <a:stretch/>
        </p:blipFill>
        <p:spPr>
          <a:xfrm>
            <a:off x="3985275" y="2005174"/>
            <a:ext cx="5158728" cy="3138325"/>
          </a:xfrm>
          <a:prstGeom prst="rect">
            <a:avLst/>
          </a:prstGeom>
          <a:noFill/>
          <a:ln>
            <a:noFill/>
          </a:ln>
        </p:spPr>
      </p:pic>
      <p:sp>
        <p:nvSpPr>
          <p:cNvPr id="125" name="Shape 125"/>
          <p:cNvSpPr txBox="1"/>
          <p:nvPr/>
        </p:nvSpPr>
        <p:spPr>
          <a:xfrm>
            <a:off x="174350" y="3387475"/>
            <a:ext cx="3673800" cy="1594200"/>
          </a:xfrm>
          <a:prstGeom prst="rect">
            <a:avLst/>
          </a:prstGeom>
          <a:noFill/>
          <a:ln>
            <a:noFill/>
          </a:ln>
        </p:spPr>
        <p:txBody>
          <a:bodyPr anchorCtr="0" anchor="t" bIns="91425" lIns="91425" rIns="91425" tIns="91425">
            <a:noAutofit/>
          </a:bodyPr>
          <a:lstStyle/>
          <a:p>
            <a:pPr lvl="0" algn="ctr">
              <a:spcBef>
                <a:spcPts val="0"/>
              </a:spcBef>
              <a:buNone/>
            </a:pPr>
            <a:r>
              <a:rPr lang="en"/>
              <a:t>Wally de Doncker, President of IBBY and all around wonderful human being, sharing with us the importance of IBBY and librarians for helping displaced people like refugees who are being refused access to libraries.</a:t>
            </a:r>
          </a:p>
        </p:txBody>
      </p:sp>
      <p:pic>
        <p:nvPicPr>
          <p:cNvPr descr="12987175_1044024178997868_7848017988108541215_n.jpg" id="126" name="Shape 126"/>
          <p:cNvPicPr preferRelativeResize="0"/>
          <p:nvPr/>
        </p:nvPicPr>
        <p:blipFill>
          <a:blip r:embed="rId6">
            <a:alphaModFix/>
          </a:blip>
          <a:stretch>
            <a:fillRect/>
          </a:stretch>
        </p:blipFill>
        <p:spPr>
          <a:xfrm>
            <a:off x="3048475" y="1720725"/>
            <a:ext cx="2269399" cy="17020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x="0" y="0"/>
          <a:ext cx="0" cy="0"/>
          <a:chOff x="0" y="0"/>
          <a:chExt cx="0" cy="0"/>
        </a:xfrm>
      </p:grpSpPr>
      <p:sp>
        <p:nvSpPr>
          <p:cNvPr id="131" name="Shape 131"/>
          <p:cNvSpPr txBox="1"/>
          <p:nvPr>
            <p:ph type="title"/>
          </p:nvPr>
        </p:nvSpPr>
        <p:spPr>
          <a:xfrm>
            <a:off x="311700" y="141324"/>
            <a:ext cx="8571300" cy="3095100"/>
          </a:xfrm>
          <a:prstGeom prst="rect">
            <a:avLst/>
          </a:prstGeom>
        </p:spPr>
        <p:txBody>
          <a:bodyPr anchorCtr="0" anchor="ctr" bIns="91425" lIns="91425" rIns="91425" tIns="91425">
            <a:noAutofit/>
          </a:bodyPr>
          <a:lstStyle/>
          <a:p>
            <a:pPr lvl="0">
              <a:lnSpc>
                <a:spcPct val="115000"/>
              </a:lnSpc>
              <a:spcBef>
                <a:spcPts val="0"/>
              </a:spcBef>
              <a:spcAft>
                <a:spcPts val="1600"/>
              </a:spcAft>
              <a:buNone/>
            </a:pPr>
            <a:r>
              <a:rPr lang="en" sz="2400">
                <a:solidFill>
                  <a:srgbClr val="0082BF"/>
                </a:solidFill>
                <a:highlight>
                  <a:srgbClr val="FFFFFF"/>
                </a:highlight>
                <a:latin typeface="Arial"/>
                <a:ea typeface="Arial"/>
                <a:cs typeface="Arial"/>
                <a:sym typeface="Arial"/>
              </a:rPr>
              <a:t>Hasmig Chahinian</a:t>
            </a:r>
            <a:br>
              <a:rPr lang="en" sz="2400">
                <a:solidFill>
                  <a:srgbClr val="0082BF"/>
                </a:solidFill>
                <a:highlight>
                  <a:srgbClr val="FFFFFF"/>
                </a:highlight>
                <a:latin typeface="Arial"/>
                <a:ea typeface="Arial"/>
                <a:cs typeface="Arial"/>
                <a:sym typeface="Arial"/>
              </a:rPr>
            </a:br>
            <a:r>
              <a:rPr b="0" lang="en" sz="2400">
                <a:solidFill>
                  <a:srgbClr val="0082BF"/>
                </a:solidFill>
                <a:highlight>
                  <a:srgbClr val="FFFFFF"/>
                </a:highlight>
                <a:latin typeface="Arial"/>
                <a:ea typeface="Arial"/>
                <a:cs typeface="Arial"/>
                <a:sym typeface="Arial"/>
              </a:rPr>
              <a:t>Bibliothèque nationale de France</a:t>
            </a:r>
            <a:br>
              <a:rPr b="0" lang="en" sz="2400">
                <a:solidFill>
                  <a:srgbClr val="0082BF"/>
                </a:solidFill>
                <a:highlight>
                  <a:srgbClr val="FFFFFF"/>
                </a:highlight>
                <a:latin typeface="Arial"/>
                <a:ea typeface="Arial"/>
                <a:cs typeface="Arial"/>
                <a:sym typeface="Arial"/>
              </a:rPr>
            </a:br>
            <a:r>
              <a:rPr b="0" lang="en" sz="2400">
                <a:solidFill>
                  <a:srgbClr val="0082BF"/>
                </a:solidFill>
                <a:highlight>
                  <a:srgbClr val="FFFFFF"/>
                </a:highlight>
                <a:latin typeface="Arial"/>
                <a:ea typeface="Arial"/>
                <a:cs typeface="Arial"/>
                <a:sym typeface="Arial"/>
              </a:rPr>
              <a:t>Département Littérature et art</a:t>
            </a:r>
            <a:br>
              <a:rPr b="0" lang="en" sz="2400">
                <a:solidFill>
                  <a:srgbClr val="0082BF"/>
                </a:solidFill>
                <a:highlight>
                  <a:srgbClr val="FFFFFF"/>
                </a:highlight>
                <a:latin typeface="Arial"/>
                <a:ea typeface="Arial"/>
                <a:cs typeface="Arial"/>
                <a:sym typeface="Arial"/>
              </a:rPr>
            </a:br>
            <a:r>
              <a:rPr b="0" lang="en" sz="2400">
                <a:solidFill>
                  <a:srgbClr val="0082BF"/>
                </a:solidFill>
                <a:highlight>
                  <a:srgbClr val="FFFFFF"/>
                </a:highlight>
                <a:latin typeface="Arial"/>
                <a:ea typeface="Arial"/>
                <a:cs typeface="Arial"/>
                <a:sym typeface="Arial"/>
              </a:rPr>
              <a:t>Centre national de la littérature pour la jeunesse - La Joie par les livres</a:t>
            </a:r>
            <a:br>
              <a:rPr b="0" lang="en" sz="2400">
                <a:solidFill>
                  <a:srgbClr val="0082BF"/>
                </a:solidFill>
                <a:highlight>
                  <a:srgbClr val="FFFFFF"/>
                </a:highlight>
                <a:latin typeface="Arial"/>
                <a:ea typeface="Arial"/>
                <a:cs typeface="Arial"/>
                <a:sym typeface="Arial"/>
              </a:rPr>
            </a:b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x="0" y="0"/>
          <a:ext cx="0" cy="0"/>
          <a:chOff x="0" y="0"/>
          <a:chExt cx="0" cy="0"/>
        </a:xfrm>
      </p:grpSpPr>
      <p:pic>
        <p:nvPicPr>
          <p:cNvPr descr="IMG_0136.JPG" id="136" name="Shape 136"/>
          <p:cNvPicPr preferRelativeResize="0"/>
          <p:nvPr/>
        </p:nvPicPr>
        <p:blipFill>
          <a:blip r:embed="rId3">
            <a:alphaModFix/>
          </a:blip>
          <a:stretch>
            <a:fillRect/>
          </a:stretch>
        </p:blipFill>
        <p:spPr>
          <a:xfrm>
            <a:off x="0" y="0"/>
            <a:ext cx="6858004" cy="5143503"/>
          </a:xfrm>
          <a:prstGeom prst="rect">
            <a:avLst/>
          </a:prstGeom>
          <a:noFill/>
          <a:ln>
            <a:noFill/>
          </a:ln>
        </p:spPr>
      </p:pic>
      <p:pic>
        <p:nvPicPr>
          <p:cNvPr descr="IMG_0133.JPG" id="137" name="Shape 137"/>
          <p:cNvPicPr preferRelativeResize="0"/>
          <p:nvPr/>
        </p:nvPicPr>
        <p:blipFill>
          <a:blip r:embed="rId4">
            <a:alphaModFix/>
          </a:blip>
          <a:stretch>
            <a:fillRect/>
          </a:stretch>
        </p:blipFill>
        <p:spPr>
          <a:xfrm>
            <a:off x="3507625" y="0"/>
            <a:ext cx="2881280" cy="2160950"/>
          </a:xfrm>
          <a:prstGeom prst="rect">
            <a:avLst/>
          </a:prstGeom>
          <a:noFill/>
          <a:ln>
            <a:noFill/>
          </a:ln>
        </p:spPr>
      </p:pic>
      <p:pic>
        <p:nvPicPr>
          <p:cNvPr descr="IMG_0134.JPG" id="138" name="Shape 138"/>
          <p:cNvPicPr preferRelativeResize="0"/>
          <p:nvPr/>
        </p:nvPicPr>
        <p:blipFill rotWithShape="1">
          <a:blip r:embed="rId5">
            <a:alphaModFix/>
          </a:blip>
          <a:srcRect b="20095" l="0" r="9657" t="0"/>
          <a:stretch/>
        </p:blipFill>
        <p:spPr>
          <a:xfrm>
            <a:off x="4118774" y="1810225"/>
            <a:ext cx="5025227" cy="3333279"/>
          </a:xfrm>
          <a:prstGeom prst="rect">
            <a:avLst/>
          </a:prstGeom>
          <a:noFill/>
          <a:ln>
            <a:noFill/>
          </a:ln>
        </p:spPr>
      </p:pic>
      <p:pic>
        <p:nvPicPr>
          <p:cNvPr descr="12592281_1039969309403355_1075544288716898917_n.jpg" id="139" name="Shape 139"/>
          <p:cNvPicPr preferRelativeResize="0"/>
          <p:nvPr/>
        </p:nvPicPr>
        <p:blipFill rotWithShape="1">
          <a:blip r:embed="rId6">
            <a:alphaModFix/>
          </a:blip>
          <a:srcRect b="47589" l="0" r="0" t="0"/>
          <a:stretch/>
        </p:blipFill>
        <p:spPr>
          <a:xfrm>
            <a:off x="6553550" y="0"/>
            <a:ext cx="2590450" cy="1810224"/>
          </a:xfrm>
          <a:prstGeom prst="rect">
            <a:avLst/>
          </a:prstGeom>
          <a:noFill/>
          <a:ln>
            <a:noFill/>
          </a:ln>
        </p:spPr>
      </p:pic>
      <p:pic>
        <p:nvPicPr>
          <p:cNvPr descr="12928362_1039931776073775_7197650738746985096_n.jpg" id="140" name="Shape 140"/>
          <p:cNvPicPr preferRelativeResize="0"/>
          <p:nvPr/>
        </p:nvPicPr>
        <p:blipFill>
          <a:blip r:embed="rId7">
            <a:alphaModFix/>
          </a:blip>
          <a:stretch>
            <a:fillRect/>
          </a:stretch>
        </p:blipFill>
        <p:spPr>
          <a:xfrm>
            <a:off x="6388899" y="1525799"/>
            <a:ext cx="2325776" cy="3101049"/>
          </a:xfrm>
          <a:prstGeom prst="rect">
            <a:avLst/>
          </a:prstGeom>
          <a:noFill/>
          <a:ln>
            <a:noFill/>
          </a:ln>
        </p:spPr>
      </p:pic>
      <p:sp>
        <p:nvSpPr>
          <p:cNvPr id="141" name="Shape 141"/>
          <p:cNvSpPr txBox="1"/>
          <p:nvPr>
            <p:ph idx="1" type="body"/>
          </p:nvPr>
        </p:nvSpPr>
        <p:spPr>
          <a:xfrm>
            <a:off x="0" y="4467375"/>
            <a:ext cx="5998800" cy="598800"/>
          </a:xfrm>
          <a:prstGeom prst="rect">
            <a:avLst/>
          </a:prstGeom>
          <a:solidFill>
            <a:schemeClr val="lt1"/>
          </a:solidFill>
        </p:spPr>
        <p:txBody>
          <a:bodyPr anchorCtr="0" anchor="ctr" bIns="91425" lIns="91425" rIns="91425" tIns="91425">
            <a:noAutofit/>
          </a:bodyPr>
          <a:lstStyle/>
          <a:p>
            <a:pPr lvl="0">
              <a:spcBef>
                <a:spcPts val="0"/>
              </a:spcBef>
              <a:buNone/>
            </a:pPr>
            <a:r>
              <a:rPr b="1" lang="en" sz="3600">
                <a:solidFill>
                  <a:srgbClr val="E06666"/>
                </a:solidFill>
              </a:rPr>
              <a:t>10 AM Meeting </a:t>
            </a:r>
            <a:r>
              <a:rPr b="1" lang="en">
                <a:solidFill>
                  <a:srgbClr val="0082BF"/>
                </a:solidFill>
                <a:latin typeface="Arial"/>
                <a:ea typeface="Arial"/>
                <a:cs typeface="Arial"/>
                <a:sym typeface="Arial"/>
              </a:rPr>
              <a:t>Hasmig Chahinian</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5" name="Shape 145"/>
        <p:cNvGrpSpPr/>
        <p:nvPr/>
      </p:nvGrpSpPr>
      <p:grpSpPr>
        <a:xfrm>
          <a:off x="0" y="0"/>
          <a:ext cx="0" cy="0"/>
          <a:chOff x="0" y="0"/>
          <a:chExt cx="0" cy="0"/>
        </a:xfrm>
      </p:grpSpPr>
      <p:sp>
        <p:nvSpPr>
          <p:cNvPr id="146" name="Shape 146"/>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sz="2400">
                <a:solidFill>
                  <a:srgbClr val="222222"/>
                </a:solidFill>
                <a:highlight>
                  <a:srgbClr val="FFFFFF"/>
                </a:highlight>
                <a:latin typeface="Arial"/>
                <a:ea typeface="Arial"/>
                <a:cs typeface="Arial"/>
                <a:sym typeface="Arial"/>
              </a:rPr>
              <a:t>11:30 Flemish Literary Fund </a:t>
            </a:r>
            <a:r>
              <a:rPr lang="en" sz="2400">
                <a:solidFill>
                  <a:srgbClr val="1F497D"/>
                </a:solidFill>
                <a:highlight>
                  <a:srgbClr val="FFFFFF"/>
                </a:highlight>
                <a:latin typeface="Times New Roman"/>
                <a:ea typeface="Times New Roman"/>
                <a:cs typeface="Times New Roman"/>
                <a:sym typeface="Times New Roman"/>
              </a:rPr>
              <a:t>Elise Vanoosthuyse</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6AA84F"/>
        </a:solidFill>
      </p:bgPr>
    </p:bg>
    <p:spTree>
      <p:nvGrpSpPr>
        <p:cNvPr id="150" name="Shape 150"/>
        <p:cNvGrpSpPr/>
        <p:nvPr/>
      </p:nvGrpSpPr>
      <p:grpSpPr>
        <a:xfrm>
          <a:off x="0" y="0"/>
          <a:ext cx="0" cy="0"/>
          <a:chOff x="0" y="0"/>
          <a:chExt cx="0" cy="0"/>
        </a:xfrm>
      </p:grpSpPr>
      <p:pic>
        <p:nvPicPr>
          <p:cNvPr descr="IMG_0146.JPG" id="151" name="Shape 151"/>
          <p:cNvPicPr preferRelativeResize="0"/>
          <p:nvPr/>
        </p:nvPicPr>
        <p:blipFill>
          <a:blip r:embed="rId3">
            <a:alphaModFix/>
          </a:blip>
          <a:stretch>
            <a:fillRect/>
          </a:stretch>
        </p:blipFill>
        <p:spPr>
          <a:xfrm>
            <a:off x="165375" y="207275"/>
            <a:ext cx="3820426" cy="2865329"/>
          </a:xfrm>
          <a:prstGeom prst="rect">
            <a:avLst/>
          </a:prstGeom>
          <a:noFill/>
          <a:ln>
            <a:noFill/>
          </a:ln>
        </p:spPr>
      </p:pic>
      <p:pic>
        <p:nvPicPr>
          <p:cNvPr descr="IMG_0143.JPG" id="152" name="Shape 152"/>
          <p:cNvPicPr preferRelativeResize="0"/>
          <p:nvPr/>
        </p:nvPicPr>
        <p:blipFill>
          <a:blip r:embed="rId4">
            <a:alphaModFix/>
          </a:blip>
          <a:stretch>
            <a:fillRect/>
          </a:stretch>
        </p:blipFill>
        <p:spPr>
          <a:xfrm>
            <a:off x="5278550" y="263548"/>
            <a:ext cx="3505252" cy="2628948"/>
          </a:xfrm>
          <a:prstGeom prst="rect">
            <a:avLst/>
          </a:prstGeom>
          <a:noFill/>
          <a:ln>
            <a:noFill/>
          </a:ln>
        </p:spPr>
      </p:pic>
      <p:pic>
        <p:nvPicPr>
          <p:cNvPr descr="IMG_0145.JPG" id="153" name="Shape 153"/>
          <p:cNvPicPr preferRelativeResize="0"/>
          <p:nvPr/>
        </p:nvPicPr>
        <p:blipFill>
          <a:blip r:embed="rId5">
            <a:alphaModFix/>
          </a:blip>
          <a:stretch>
            <a:fillRect/>
          </a:stretch>
        </p:blipFill>
        <p:spPr>
          <a:xfrm>
            <a:off x="3750742" y="207275"/>
            <a:ext cx="1642514" cy="2190019"/>
          </a:xfrm>
          <a:prstGeom prst="rect">
            <a:avLst/>
          </a:prstGeom>
          <a:noFill/>
          <a:ln>
            <a:noFill/>
          </a:ln>
        </p:spPr>
      </p:pic>
      <p:pic>
        <p:nvPicPr>
          <p:cNvPr descr="IMG_0144.JPG" id="154" name="Shape 154"/>
          <p:cNvPicPr preferRelativeResize="0"/>
          <p:nvPr/>
        </p:nvPicPr>
        <p:blipFill>
          <a:blip r:embed="rId6">
            <a:alphaModFix/>
          </a:blip>
          <a:stretch>
            <a:fillRect/>
          </a:stretch>
        </p:blipFill>
        <p:spPr>
          <a:xfrm>
            <a:off x="2797449" y="2351503"/>
            <a:ext cx="3722669" cy="2792001"/>
          </a:xfrm>
          <a:prstGeom prst="rect">
            <a:avLst/>
          </a:prstGeom>
          <a:noFill/>
          <a:ln>
            <a:noFill/>
          </a:ln>
        </p:spPr>
      </p:pic>
      <p:sp>
        <p:nvSpPr>
          <p:cNvPr id="155" name="Shape 155"/>
          <p:cNvSpPr txBox="1"/>
          <p:nvPr>
            <p:ph idx="1" type="body"/>
          </p:nvPr>
        </p:nvSpPr>
        <p:spPr>
          <a:xfrm>
            <a:off x="0" y="4374000"/>
            <a:ext cx="4346100" cy="769500"/>
          </a:xfrm>
          <a:prstGeom prst="rect">
            <a:avLst/>
          </a:prstGeom>
          <a:solidFill>
            <a:schemeClr val="lt1"/>
          </a:solidFill>
        </p:spPr>
        <p:txBody>
          <a:bodyPr anchorCtr="0" anchor="ctr" bIns="91425" lIns="91425" rIns="91425" tIns="91425">
            <a:noAutofit/>
          </a:bodyPr>
          <a:lstStyle/>
          <a:p>
            <a:pPr lvl="0">
              <a:spcBef>
                <a:spcPts val="0"/>
              </a:spcBef>
              <a:buNone/>
            </a:pPr>
            <a:r>
              <a:rPr lang="en">
                <a:solidFill>
                  <a:srgbClr val="0082BF"/>
                </a:solidFill>
              </a:rPr>
              <a:t>11:30 Meeting </a:t>
            </a:r>
            <a:r>
              <a:rPr b="1" lang="en">
                <a:solidFill>
                  <a:srgbClr val="0082BF"/>
                </a:solidFill>
                <a:latin typeface="Times New Roman"/>
                <a:ea typeface="Times New Roman"/>
                <a:cs typeface="Times New Roman"/>
                <a:sym typeface="Times New Roman"/>
              </a:rPr>
              <a:t>Elise Vanoosthuyse</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9" name="Shape 159"/>
        <p:cNvGrpSpPr/>
        <p:nvPr/>
      </p:nvGrpSpPr>
      <p:grpSpPr>
        <a:xfrm>
          <a:off x="0" y="0"/>
          <a:ext cx="0" cy="0"/>
          <a:chOff x="0" y="0"/>
          <a:chExt cx="0" cy="0"/>
        </a:xfrm>
      </p:grpSpPr>
      <p:sp>
        <p:nvSpPr>
          <p:cNvPr id="160" name="Shape 160"/>
          <p:cNvSpPr txBox="1"/>
          <p:nvPr>
            <p:ph idx="1" type="body"/>
          </p:nvPr>
        </p:nvSpPr>
        <p:spPr>
          <a:xfrm>
            <a:off x="311700" y="4230725"/>
            <a:ext cx="5998800" cy="598800"/>
          </a:xfrm>
          <a:prstGeom prst="rect">
            <a:avLst/>
          </a:prstGeom>
        </p:spPr>
        <p:txBody>
          <a:bodyPr anchorCtr="0" anchor="ctr" bIns="91425" lIns="91425" rIns="91425" tIns="91425">
            <a:noAutofit/>
          </a:bodyPr>
          <a:lstStyle/>
          <a:p>
            <a:pPr lvl="0">
              <a:spcBef>
                <a:spcPts val="0"/>
              </a:spcBef>
              <a:buNone/>
            </a:pPr>
            <a:r>
              <a:t/>
            </a:r>
            <a:endParaRPr/>
          </a:p>
        </p:txBody>
      </p:sp>
      <p:pic>
        <p:nvPicPr>
          <p:cNvPr descr="IMG_0148.JPG" id="161" name="Shape 161"/>
          <p:cNvPicPr preferRelativeResize="0"/>
          <p:nvPr/>
        </p:nvPicPr>
        <p:blipFill>
          <a:blip r:embed="rId3">
            <a:alphaModFix/>
          </a:blip>
          <a:stretch>
            <a:fillRect/>
          </a:stretch>
        </p:blipFill>
        <p:spPr>
          <a:xfrm>
            <a:off x="0" y="16875"/>
            <a:ext cx="3016323" cy="2262252"/>
          </a:xfrm>
          <a:prstGeom prst="rect">
            <a:avLst/>
          </a:prstGeom>
          <a:noFill/>
          <a:ln>
            <a:noFill/>
          </a:ln>
        </p:spPr>
      </p:pic>
      <p:pic>
        <p:nvPicPr>
          <p:cNvPr descr="IMG_0147.JPG" id="162" name="Shape 162"/>
          <p:cNvPicPr preferRelativeResize="0"/>
          <p:nvPr/>
        </p:nvPicPr>
        <p:blipFill>
          <a:blip r:embed="rId4">
            <a:alphaModFix/>
          </a:blip>
          <a:stretch>
            <a:fillRect/>
          </a:stretch>
        </p:blipFill>
        <p:spPr>
          <a:xfrm>
            <a:off x="2767001" y="16875"/>
            <a:ext cx="1586945" cy="2115953"/>
          </a:xfrm>
          <a:prstGeom prst="rect">
            <a:avLst/>
          </a:prstGeom>
          <a:noFill/>
          <a:ln>
            <a:noFill/>
          </a:ln>
        </p:spPr>
      </p:pic>
      <p:pic>
        <p:nvPicPr>
          <p:cNvPr descr="IMG_0151.JPG" id="163" name="Shape 163"/>
          <p:cNvPicPr preferRelativeResize="0"/>
          <p:nvPr/>
        </p:nvPicPr>
        <p:blipFill>
          <a:blip r:embed="rId5">
            <a:alphaModFix/>
          </a:blip>
          <a:stretch>
            <a:fillRect/>
          </a:stretch>
        </p:blipFill>
        <p:spPr>
          <a:xfrm>
            <a:off x="0" y="2003950"/>
            <a:ext cx="3953460" cy="2965095"/>
          </a:xfrm>
          <a:prstGeom prst="rect">
            <a:avLst/>
          </a:prstGeom>
          <a:noFill/>
          <a:ln>
            <a:noFill/>
          </a:ln>
        </p:spPr>
      </p:pic>
      <p:pic>
        <p:nvPicPr>
          <p:cNvPr descr="IMG_0152.JPG" id="164" name="Shape 164"/>
          <p:cNvPicPr preferRelativeResize="0"/>
          <p:nvPr/>
        </p:nvPicPr>
        <p:blipFill>
          <a:blip r:embed="rId6">
            <a:alphaModFix/>
          </a:blip>
          <a:stretch>
            <a:fillRect/>
          </a:stretch>
        </p:blipFill>
        <p:spPr>
          <a:xfrm>
            <a:off x="7270058" y="2470454"/>
            <a:ext cx="1873938" cy="2498597"/>
          </a:xfrm>
          <a:prstGeom prst="rect">
            <a:avLst/>
          </a:prstGeom>
          <a:noFill/>
          <a:ln>
            <a:noFill/>
          </a:ln>
        </p:spPr>
      </p:pic>
      <p:pic>
        <p:nvPicPr>
          <p:cNvPr descr="IMG_0154.JPG" id="165" name="Shape 165"/>
          <p:cNvPicPr preferRelativeResize="0"/>
          <p:nvPr/>
        </p:nvPicPr>
        <p:blipFill>
          <a:blip r:embed="rId7">
            <a:alphaModFix/>
          </a:blip>
          <a:stretch>
            <a:fillRect/>
          </a:stretch>
        </p:blipFill>
        <p:spPr>
          <a:xfrm>
            <a:off x="3953449" y="-28150"/>
            <a:ext cx="1968951" cy="2625294"/>
          </a:xfrm>
          <a:prstGeom prst="rect">
            <a:avLst/>
          </a:prstGeom>
          <a:noFill/>
          <a:ln>
            <a:noFill/>
          </a:ln>
        </p:spPr>
      </p:pic>
      <p:pic>
        <p:nvPicPr>
          <p:cNvPr descr="IMG_0155.JPG" id="166" name="Shape 166"/>
          <p:cNvPicPr preferRelativeResize="0"/>
          <p:nvPr/>
        </p:nvPicPr>
        <p:blipFill>
          <a:blip r:embed="rId8">
            <a:alphaModFix/>
          </a:blip>
          <a:stretch>
            <a:fillRect/>
          </a:stretch>
        </p:blipFill>
        <p:spPr>
          <a:xfrm>
            <a:off x="3863550" y="2442312"/>
            <a:ext cx="3406497" cy="2554872"/>
          </a:xfrm>
          <a:prstGeom prst="rect">
            <a:avLst/>
          </a:prstGeom>
          <a:noFill/>
          <a:ln>
            <a:noFill/>
          </a:ln>
        </p:spPr>
      </p:pic>
      <p:pic>
        <p:nvPicPr>
          <p:cNvPr descr="IMG_0156.JPG" id="167" name="Shape 167"/>
          <p:cNvPicPr preferRelativeResize="0"/>
          <p:nvPr/>
        </p:nvPicPr>
        <p:blipFill>
          <a:blip r:embed="rId9">
            <a:alphaModFix/>
          </a:blip>
          <a:stretch>
            <a:fillRect/>
          </a:stretch>
        </p:blipFill>
        <p:spPr>
          <a:xfrm>
            <a:off x="5812525" y="-28150"/>
            <a:ext cx="3331471" cy="249860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1" name="Shape 171"/>
        <p:cNvGrpSpPr/>
        <p:nvPr/>
      </p:nvGrpSpPr>
      <p:grpSpPr>
        <a:xfrm>
          <a:off x="0" y="0"/>
          <a:ext cx="0" cy="0"/>
          <a:chOff x="0" y="0"/>
          <a:chExt cx="0" cy="0"/>
        </a:xfrm>
      </p:grpSpPr>
      <p:sp>
        <p:nvSpPr>
          <p:cNvPr id="172" name="Shape 172"/>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Hans Christian Anderson Awards Ceremony</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434343"/>
        </a:solidFill>
      </p:bgPr>
    </p:bg>
    <p:spTree>
      <p:nvGrpSpPr>
        <p:cNvPr id="176" name="Shape 176"/>
        <p:cNvGrpSpPr/>
        <p:nvPr/>
      </p:nvGrpSpPr>
      <p:grpSpPr>
        <a:xfrm>
          <a:off x="0" y="0"/>
          <a:ext cx="0" cy="0"/>
          <a:chOff x="0" y="0"/>
          <a:chExt cx="0" cy="0"/>
        </a:xfrm>
      </p:grpSpPr>
      <p:pic>
        <p:nvPicPr>
          <p:cNvPr descr="12931086_1039931166073836_3226280433838295459_n.jpg" id="177" name="Shape 177"/>
          <p:cNvPicPr preferRelativeResize="0"/>
          <p:nvPr/>
        </p:nvPicPr>
        <p:blipFill rotWithShape="1">
          <a:blip r:embed="rId3">
            <a:alphaModFix/>
          </a:blip>
          <a:srcRect b="23212" l="0" r="0" t="0"/>
          <a:stretch/>
        </p:blipFill>
        <p:spPr>
          <a:xfrm>
            <a:off x="1244540" y="0"/>
            <a:ext cx="5558109" cy="3200900"/>
          </a:xfrm>
          <a:prstGeom prst="rect">
            <a:avLst/>
          </a:prstGeom>
          <a:noFill/>
          <a:ln>
            <a:noFill/>
          </a:ln>
        </p:spPr>
      </p:pic>
      <p:sp>
        <p:nvSpPr>
          <p:cNvPr id="178" name="Shape 178"/>
          <p:cNvSpPr txBox="1"/>
          <p:nvPr>
            <p:ph idx="1" type="body"/>
          </p:nvPr>
        </p:nvSpPr>
        <p:spPr>
          <a:xfrm>
            <a:off x="311700" y="3337675"/>
            <a:ext cx="8754900" cy="1491900"/>
          </a:xfrm>
          <a:prstGeom prst="rect">
            <a:avLst/>
          </a:prstGeom>
        </p:spPr>
        <p:txBody>
          <a:bodyPr anchorCtr="0" anchor="ctr" bIns="91425" lIns="91425" rIns="91425" tIns="91425">
            <a:noAutofit/>
          </a:bodyPr>
          <a:lstStyle/>
          <a:p>
            <a:pPr lvl="0" algn="ctr">
              <a:spcBef>
                <a:spcPts val="0"/>
              </a:spcBef>
              <a:buNone/>
            </a:pPr>
            <a:r>
              <a:rPr lang="en" sz="3600">
                <a:solidFill>
                  <a:srgbClr val="FF00FF"/>
                </a:solidFill>
              </a:rPr>
              <a:t>Hans Christian Anderson Awards Ceremony</a:t>
            </a:r>
          </a:p>
        </p:txBody>
      </p:sp>
      <p:pic>
        <p:nvPicPr>
          <p:cNvPr descr="12936604_1039948056072147_2223015037372290328_n.jpg" id="179" name="Shape 179"/>
          <p:cNvPicPr preferRelativeResize="0"/>
          <p:nvPr/>
        </p:nvPicPr>
        <p:blipFill>
          <a:blip r:embed="rId4">
            <a:alphaModFix/>
          </a:blip>
          <a:stretch>
            <a:fillRect/>
          </a:stretch>
        </p:blipFill>
        <p:spPr>
          <a:xfrm>
            <a:off x="0" y="0"/>
            <a:ext cx="2400674" cy="3200899"/>
          </a:xfrm>
          <a:prstGeom prst="rect">
            <a:avLst/>
          </a:prstGeom>
          <a:noFill/>
          <a:ln>
            <a:noFill/>
          </a:ln>
        </p:spPr>
      </p:pic>
      <p:pic>
        <p:nvPicPr>
          <p:cNvPr descr="12920500_1039948052738814_8569511132711235745_n.jpg" id="180" name="Shape 180"/>
          <p:cNvPicPr preferRelativeResize="0"/>
          <p:nvPr/>
        </p:nvPicPr>
        <p:blipFill>
          <a:blip r:embed="rId5">
            <a:alphaModFix/>
          </a:blip>
          <a:stretch>
            <a:fillRect/>
          </a:stretch>
        </p:blipFill>
        <p:spPr>
          <a:xfrm>
            <a:off x="6743320" y="0"/>
            <a:ext cx="2400674" cy="3200899"/>
          </a:xfrm>
          <a:prstGeom prst="rect">
            <a:avLst/>
          </a:prstGeom>
          <a:noFill/>
          <a:ln>
            <a:noFill/>
          </a:ln>
        </p:spPr>
      </p:pic>
      <p:pic>
        <p:nvPicPr>
          <p:cNvPr descr="12931066_1039948109405475_7374644033695148717_n.jpg" id="181" name="Shape 181"/>
          <p:cNvPicPr preferRelativeResize="0"/>
          <p:nvPr/>
        </p:nvPicPr>
        <p:blipFill rotWithShape="1">
          <a:blip r:embed="rId6">
            <a:alphaModFix/>
          </a:blip>
          <a:srcRect b="30752" l="24140" r="23686" t="0"/>
          <a:stretch/>
        </p:blipFill>
        <p:spPr>
          <a:xfrm>
            <a:off x="5479725" y="718592"/>
            <a:ext cx="1126600" cy="190655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5" name="Shape 185"/>
        <p:cNvGrpSpPr/>
        <p:nvPr/>
      </p:nvGrpSpPr>
      <p:grpSpPr>
        <a:xfrm>
          <a:off x="0" y="0"/>
          <a:ext cx="0" cy="0"/>
          <a:chOff x="0" y="0"/>
          <a:chExt cx="0" cy="0"/>
        </a:xfrm>
      </p:grpSpPr>
      <p:sp>
        <p:nvSpPr>
          <p:cNvPr id="186" name="Shape 186"/>
          <p:cNvSpPr txBox="1"/>
          <p:nvPr>
            <p:ph type="title"/>
          </p:nvPr>
        </p:nvSpPr>
        <p:spPr>
          <a:xfrm>
            <a:off x="265500" y="1039675"/>
            <a:ext cx="4045200" cy="1675800"/>
          </a:xfrm>
          <a:prstGeom prst="rect">
            <a:avLst/>
          </a:prstGeom>
        </p:spPr>
        <p:txBody>
          <a:bodyPr anchorCtr="0" anchor="b" bIns="91425" lIns="91425" rIns="91425" tIns="91425">
            <a:noAutofit/>
          </a:bodyPr>
          <a:lstStyle/>
          <a:p>
            <a:pPr lvl="0">
              <a:spcBef>
                <a:spcPts val="0"/>
              </a:spcBef>
              <a:buNone/>
            </a:pPr>
            <a:r>
              <a:rPr lang="en"/>
              <a:t>And the award goes to….</a:t>
            </a:r>
          </a:p>
        </p:txBody>
      </p:sp>
      <p:sp>
        <p:nvSpPr>
          <p:cNvPr id="187" name="Shape 187"/>
          <p:cNvSpPr txBox="1"/>
          <p:nvPr>
            <p:ph idx="1" type="subTitle"/>
          </p:nvPr>
        </p:nvSpPr>
        <p:spPr>
          <a:xfrm>
            <a:off x="265500" y="2726875"/>
            <a:ext cx="4045200" cy="1235100"/>
          </a:xfrm>
          <a:prstGeom prst="rect">
            <a:avLst/>
          </a:prstGeom>
        </p:spPr>
        <p:txBody>
          <a:bodyPr anchorCtr="0" anchor="t" bIns="91425" lIns="91425" rIns="91425" tIns="91425">
            <a:noAutofit/>
          </a:bodyPr>
          <a:lstStyle/>
          <a:p>
            <a:pPr lvl="0">
              <a:spcBef>
                <a:spcPts val="0"/>
              </a:spcBef>
              <a:buNone/>
            </a:pPr>
            <a:r>
              <a:rPr lang="en"/>
              <a:t>Our guest lecturer Helen Wang translated for Cao Wenxuan!!!!</a:t>
            </a:r>
          </a:p>
        </p:txBody>
      </p:sp>
      <p:sp>
        <p:nvSpPr>
          <p:cNvPr id="188" name="Shape 188"/>
          <p:cNvSpPr txBox="1"/>
          <p:nvPr>
            <p:ph idx="2" type="body"/>
          </p:nvPr>
        </p:nvSpPr>
        <p:spPr>
          <a:xfrm>
            <a:off x="4939500" y="398525"/>
            <a:ext cx="3837000" cy="4020900"/>
          </a:xfrm>
          <a:prstGeom prst="rect">
            <a:avLst/>
          </a:prstGeom>
          <a:solidFill>
            <a:schemeClr val="lt1"/>
          </a:solidFill>
        </p:spPr>
        <p:txBody>
          <a:bodyPr anchorCtr="0" anchor="ctr" bIns="91425" lIns="91425" rIns="91425" tIns="91425">
            <a:noAutofit/>
          </a:bodyPr>
          <a:lstStyle/>
          <a:p>
            <a:pPr lvl="0" algn="ctr">
              <a:lnSpc>
                <a:spcPct val="141666"/>
              </a:lnSpc>
              <a:spcBef>
                <a:spcPts val="0"/>
              </a:spcBef>
              <a:spcAft>
                <a:spcPts val="0"/>
              </a:spcAft>
              <a:buNone/>
            </a:pPr>
            <a:r>
              <a:rPr lang="en" sz="1400">
                <a:solidFill>
                  <a:srgbClr val="FF00FF"/>
                </a:solidFill>
                <a:highlight>
                  <a:srgbClr val="FFFFFF"/>
                </a:highlight>
                <a:latin typeface="Merriweather"/>
                <a:ea typeface="Merriweather"/>
                <a:cs typeface="Merriweather"/>
                <a:sym typeface="Merriweather"/>
              </a:rPr>
              <a:t>The Hans Christian Andersen Award Jury of the International Board on Books for Young People (IBBY) has named:</a:t>
            </a:r>
          </a:p>
          <a:p>
            <a:pPr lvl="0" algn="ctr">
              <a:lnSpc>
                <a:spcPct val="141666"/>
              </a:lnSpc>
              <a:spcBef>
                <a:spcPts val="0"/>
              </a:spcBef>
              <a:spcAft>
                <a:spcPts val="0"/>
              </a:spcAft>
              <a:buNone/>
            </a:pPr>
            <a:r>
              <a:t/>
            </a:r>
            <a:endParaRPr sz="1400">
              <a:solidFill>
                <a:srgbClr val="0082BF"/>
              </a:solidFill>
              <a:highlight>
                <a:srgbClr val="FFFFFF"/>
              </a:highlight>
              <a:latin typeface="Merriweather"/>
              <a:ea typeface="Merriweather"/>
              <a:cs typeface="Merriweather"/>
              <a:sym typeface="Merriweather"/>
            </a:endParaRPr>
          </a:p>
          <a:p>
            <a:pPr lvl="0" algn="ctr">
              <a:lnSpc>
                <a:spcPct val="141666"/>
              </a:lnSpc>
              <a:spcBef>
                <a:spcPts val="0"/>
              </a:spcBef>
              <a:spcAft>
                <a:spcPts val="0"/>
              </a:spcAft>
              <a:buNone/>
            </a:pPr>
            <a:r>
              <a:rPr b="1" lang="en" sz="1400">
                <a:solidFill>
                  <a:srgbClr val="0082BF"/>
                </a:solidFill>
                <a:highlight>
                  <a:srgbClr val="FFFFFF"/>
                </a:highlight>
                <a:latin typeface="Merriweather"/>
                <a:ea typeface="Merriweather"/>
                <a:cs typeface="Merriweather"/>
                <a:sym typeface="Merriweather"/>
              </a:rPr>
              <a:t>Cao Wenxuan</a:t>
            </a:r>
            <a:r>
              <a:rPr lang="en" sz="1400">
                <a:solidFill>
                  <a:srgbClr val="0082BF"/>
                </a:solidFill>
                <a:highlight>
                  <a:srgbClr val="FFFFFF"/>
                </a:highlight>
                <a:latin typeface="Merriweather"/>
                <a:ea typeface="Merriweather"/>
                <a:cs typeface="Merriweather"/>
                <a:sym typeface="Merriweather"/>
              </a:rPr>
              <a:t> from China winner of the 2016 Hans Christian Andersen Author Award</a:t>
            </a:r>
          </a:p>
          <a:p>
            <a:pPr lvl="0" algn="ctr">
              <a:lnSpc>
                <a:spcPct val="141666"/>
              </a:lnSpc>
              <a:spcBef>
                <a:spcPts val="0"/>
              </a:spcBef>
              <a:spcAft>
                <a:spcPts val="0"/>
              </a:spcAft>
              <a:buNone/>
            </a:pPr>
            <a:r>
              <a:t/>
            </a:r>
            <a:endParaRPr sz="1400">
              <a:solidFill>
                <a:srgbClr val="FF00FF"/>
              </a:solidFill>
              <a:highlight>
                <a:srgbClr val="FFFFFF"/>
              </a:highlight>
              <a:latin typeface="Merriweather"/>
              <a:ea typeface="Merriweather"/>
              <a:cs typeface="Merriweather"/>
              <a:sym typeface="Merriweather"/>
            </a:endParaRPr>
          </a:p>
          <a:p>
            <a:pPr lvl="0" algn="ctr">
              <a:lnSpc>
                <a:spcPct val="141666"/>
              </a:lnSpc>
              <a:spcBef>
                <a:spcPts val="0"/>
              </a:spcBef>
              <a:spcAft>
                <a:spcPts val="0"/>
              </a:spcAft>
              <a:buNone/>
            </a:pPr>
            <a:r>
              <a:rPr b="1" lang="en" sz="1400">
                <a:solidFill>
                  <a:srgbClr val="FF00FF"/>
                </a:solidFill>
                <a:highlight>
                  <a:srgbClr val="FFFFFF"/>
                </a:highlight>
                <a:latin typeface="Merriweather"/>
                <a:ea typeface="Merriweather"/>
                <a:cs typeface="Merriweather"/>
                <a:sym typeface="Merriweather"/>
              </a:rPr>
              <a:t>Rotraut Susanne Berner </a:t>
            </a:r>
            <a:r>
              <a:rPr lang="en" sz="1400">
                <a:solidFill>
                  <a:srgbClr val="FF00FF"/>
                </a:solidFill>
                <a:highlight>
                  <a:srgbClr val="FFFFFF"/>
                </a:highlight>
                <a:latin typeface="Merriweather"/>
                <a:ea typeface="Merriweather"/>
                <a:cs typeface="Merriweather"/>
                <a:sym typeface="Merriweather"/>
              </a:rPr>
              <a:t>from Germany winner of the 2016 Hans Christian Andersen Illustrator Award.</a:t>
            </a:r>
          </a:p>
          <a:p>
            <a:pPr lvl="0">
              <a:spcBef>
                <a:spcPts val="0"/>
              </a:spcBef>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2" name="Shape 192"/>
        <p:cNvGrpSpPr/>
        <p:nvPr/>
      </p:nvGrpSpPr>
      <p:grpSpPr>
        <a:xfrm>
          <a:off x="0" y="0"/>
          <a:ext cx="0" cy="0"/>
          <a:chOff x="0" y="0"/>
          <a:chExt cx="0" cy="0"/>
        </a:xfrm>
      </p:grpSpPr>
      <p:sp>
        <p:nvSpPr>
          <p:cNvPr id="193" name="Shape 193"/>
          <p:cNvSpPr txBox="1"/>
          <p:nvPr>
            <p:ph type="title"/>
          </p:nvPr>
        </p:nvSpPr>
        <p:spPr>
          <a:xfrm>
            <a:off x="0" y="535525"/>
            <a:ext cx="9144000" cy="1221300"/>
          </a:xfrm>
          <a:prstGeom prst="rect">
            <a:avLst/>
          </a:prstGeom>
        </p:spPr>
        <p:txBody>
          <a:bodyPr anchorCtr="0" anchor="ctr" bIns="91425" lIns="91425" rIns="91425" tIns="91425">
            <a:noAutofit/>
          </a:bodyPr>
          <a:lstStyle/>
          <a:p>
            <a:pPr lvl="0">
              <a:spcBef>
                <a:spcPts val="0"/>
              </a:spcBef>
              <a:buNone/>
            </a:pPr>
            <a:r>
              <a:rPr lang="en"/>
              <a:t>Dreams do come true...meeting Don Freeman’s Son, Roy!</a:t>
            </a:r>
          </a:p>
        </p:txBody>
      </p:sp>
      <p:pic>
        <p:nvPicPr>
          <p:cNvPr descr="DonFreeman.jpg" id="194" name="Shape 194"/>
          <p:cNvPicPr preferRelativeResize="0"/>
          <p:nvPr/>
        </p:nvPicPr>
        <p:blipFill>
          <a:blip r:embed="rId3">
            <a:alphaModFix/>
          </a:blip>
          <a:stretch>
            <a:fillRect/>
          </a:stretch>
        </p:blipFill>
        <p:spPr>
          <a:xfrm>
            <a:off x="2229025" y="1786587"/>
            <a:ext cx="2095500" cy="2790825"/>
          </a:xfrm>
          <a:prstGeom prst="rect">
            <a:avLst/>
          </a:prstGeom>
          <a:noFill/>
          <a:ln>
            <a:noFill/>
          </a:ln>
        </p:spPr>
      </p:pic>
      <p:pic>
        <p:nvPicPr>
          <p:cNvPr descr="corduroy.jpe" id="195" name="Shape 195"/>
          <p:cNvPicPr preferRelativeResize="0"/>
          <p:nvPr/>
        </p:nvPicPr>
        <p:blipFill>
          <a:blip r:embed="rId4">
            <a:alphaModFix/>
          </a:blip>
          <a:stretch>
            <a:fillRect/>
          </a:stretch>
        </p:blipFill>
        <p:spPr>
          <a:xfrm>
            <a:off x="4567450" y="2229512"/>
            <a:ext cx="2400300" cy="1905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9" name="Shape 199"/>
        <p:cNvGrpSpPr/>
        <p:nvPr/>
      </p:nvGrpSpPr>
      <p:grpSpPr>
        <a:xfrm>
          <a:off x="0" y="0"/>
          <a:ext cx="0" cy="0"/>
          <a:chOff x="0" y="0"/>
          <a:chExt cx="0" cy="0"/>
        </a:xfrm>
      </p:grpSpPr>
      <p:sp>
        <p:nvSpPr>
          <p:cNvPr id="200" name="Shape 200"/>
          <p:cNvSpPr txBox="1"/>
          <p:nvPr>
            <p:ph type="title"/>
          </p:nvPr>
        </p:nvSpPr>
        <p:spPr>
          <a:xfrm>
            <a:off x="265500" y="236650"/>
            <a:ext cx="4045200" cy="859800"/>
          </a:xfrm>
          <a:prstGeom prst="rect">
            <a:avLst/>
          </a:prstGeom>
        </p:spPr>
        <p:txBody>
          <a:bodyPr anchorCtr="0" anchor="b" bIns="91425" lIns="91425" rIns="91425" tIns="91425">
            <a:noAutofit/>
          </a:bodyPr>
          <a:lstStyle/>
          <a:p>
            <a:pPr lvl="0">
              <a:spcBef>
                <a:spcPts val="0"/>
              </a:spcBef>
              <a:buNone/>
            </a:pPr>
            <a:r>
              <a:rPr lang="en"/>
              <a:t>Roy Freeman</a:t>
            </a:r>
          </a:p>
        </p:txBody>
      </p:sp>
      <p:pic>
        <p:nvPicPr>
          <p:cNvPr descr="IMG_0176.JPG" id="201" name="Shape 201"/>
          <p:cNvPicPr preferRelativeResize="0"/>
          <p:nvPr/>
        </p:nvPicPr>
        <p:blipFill>
          <a:blip r:embed="rId3">
            <a:alphaModFix/>
          </a:blip>
          <a:stretch>
            <a:fillRect/>
          </a:stretch>
        </p:blipFill>
        <p:spPr>
          <a:xfrm>
            <a:off x="4854275" y="759701"/>
            <a:ext cx="4151347" cy="3113500"/>
          </a:xfrm>
          <a:prstGeom prst="rect">
            <a:avLst/>
          </a:prstGeom>
          <a:noFill/>
          <a:ln>
            <a:noFill/>
          </a:ln>
        </p:spPr>
      </p:pic>
      <p:pic>
        <p:nvPicPr>
          <p:cNvPr descr="IMG_0174.JPG" id="202" name="Shape 202"/>
          <p:cNvPicPr preferRelativeResize="0"/>
          <p:nvPr/>
        </p:nvPicPr>
        <p:blipFill rotWithShape="1">
          <a:blip r:embed="rId4">
            <a:alphaModFix/>
          </a:blip>
          <a:srcRect b="0" l="16206" r="13696" t="19852"/>
          <a:stretch/>
        </p:blipFill>
        <p:spPr>
          <a:xfrm>
            <a:off x="0" y="1232950"/>
            <a:ext cx="4560325" cy="3910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IBBY Reception</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1" name="Shape 211"/>
        <p:cNvGrpSpPr/>
        <p:nvPr/>
      </p:nvGrpSpPr>
      <p:grpSpPr>
        <a:xfrm>
          <a:off x="0" y="0"/>
          <a:ext cx="0" cy="0"/>
          <a:chOff x="0" y="0"/>
          <a:chExt cx="0" cy="0"/>
        </a:xfrm>
      </p:grpSpPr>
      <p:pic>
        <p:nvPicPr>
          <p:cNvPr descr="12920299_1039961296070823_9204282949803508097_n.jpg" id="212" name="Shape 212"/>
          <p:cNvPicPr preferRelativeResize="0"/>
          <p:nvPr/>
        </p:nvPicPr>
        <p:blipFill>
          <a:blip r:embed="rId3">
            <a:alphaModFix/>
          </a:blip>
          <a:stretch>
            <a:fillRect/>
          </a:stretch>
        </p:blipFill>
        <p:spPr>
          <a:xfrm>
            <a:off x="0" y="0"/>
            <a:ext cx="4366900" cy="3275175"/>
          </a:xfrm>
          <a:prstGeom prst="rect">
            <a:avLst/>
          </a:prstGeom>
          <a:noFill/>
          <a:ln>
            <a:noFill/>
          </a:ln>
        </p:spPr>
      </p:pic>
      <p:pic>
        <p:nvPicPr>
          <p:cNvPr descr="11149105_1039961376070815_6233864940127800345_n.jpg" id="213" name="Shape 213"/>
          <p:cNvPicPr preferRelativeResize="0"/>
          <p:nvPr/>
        </p:nvPicPr>
        <p:blipFill rotWithShape="1">
          <a:blip r:embed="rId4">
            <a:alphaModFix/>
          </a:blip>
          <a:srcRect b="0" l="0" r="0" t="49359"/>
          <a:stretch/>
        </p:blipFill>
        <p:spPr>
          <a:xfrm>
            <a:off x="4366900" y="-3"/>
            <a:ext cx="4777099" cy="1814349"/>
          </a:xfrm>
          <a:prstGeom prst="rect">
            <a:avLst/>
          </a:prstGeom>
          <a:noFill/>
          <a:ln>
            <a:noFill/>
          </a:ln>
        </p:spPr>
      </p:pic>
      <p:pic>
        <p:nvPicPr>
          <p:cNvPr descr="12592269_1039961342737485_3289752406516823211_n.jpg" id="214" name="Shape 214"/>
          <p:cNvPicPr preferRelativeResize="0"/>
          <p:nvPr/>
        </p:nvPicPr>
        <p:blipFill rotWithShape="1">
          <a:blip r:embed="rId5">
            <a:alphaModFix/>
          </a:blip>
          <a:srcRect b="0" l="0" r="0" t="45840"/>
          <a:stretch/>
        </p:blipFill>
        <p:spPr>
          <a:xfrm>
            <a:off x="4366900" y="1814349"/>
            <a:ext cx="4777099" cy="1940392"/>
          </a:xfrm>
          <a:prstGeom prst="rect">
            <a:avLst/>
          </a:prstGeom>
          <a:noFill/>
          <a:ln>
            <a:noFill/>
          </a:ln>
        </p:spPr>
      </p:pic>
      <p:sp>
        <p:nvSpPr>
          <p:cNvPr id="215" name="Shape 215"/>
          <p:cNvSpPr txBox="1"/>
          <p:nvPr>
            <p:ph idx="1" type="body"/>
          </p:nvPr>
        </p:nvSpPr>
        <p:spPr>
          <a:xfrm>
            <a:off x="4366900" y="3754750"/>
            <a:ext cx="4831800" cy="1388700"/>
          </a:xfrm>
          <a:prstGeom prst="rect">
            <a:avLst/>
          </a:prstGeom>
          <a:solidFill>
            <a:srgbClr val="FF9900"/>
          </a:solidFill>
        </p:spPr>
        <p:txBody>
          <a:bodyPr anchorCtr="0" anchor="ctr" bIns="91425" lIns="91425" rIns="91425" tIns="91425">
            <a:noAutofit/>
          </a:bodyPr>
          <a:lstStyle/>
          <a:p>
            <a:pPr lvl="0" algn="ctr">
              <a:spcBef>
                <a:spcPts val="0"/>
              </a:spcBef>
              <a:buNone/>
            </a:pPr>
            <a:r>
              <a:rPr lang="en">
                <a:solidFill>
                  <a:srgbClr val="FF0000"/>
                </a:solidFill>
              </a:rPr>
              <a:t>IBBY Reception, and my new Babaanne, Turkish grandmother, and Hans Christian Anderson Award Nominee...</a:t>
            </a:r>
          </a:p>
        </p:txBody>
      </p:sp>
      <p:pic>
        <p:nvPicPr>
          <p:cNvPr descr="12592281_1039969309403355_1075544288716898917_n.jpg" id="216" name="Shape 216"/>
          <p:cNvPicPr preferRelativeResize="0"/>
          <p:nvPr/>
        </p:nvPicPr>
        <p:blipFill>
          <a:blip r:embed="rId6">
            <a:alphaModFix/>
          </a:blip>
          <a:stretch>
            <a:fillRect/>
          </a:stretch>
        </p:blipFill>
        <p:spPr>
          <a:xfrm>
            <a:off x="-5" y="2357725"/>
            <a:ext cx="2089324" cy="2785775"/>
          </a:xfrm>
          <a:prstGeom prst="rect">
            <a:avLst/>
          </a:prstGeom>
          <a:noFill/>
          <a:ln>
            <a:noFill/>
          </a:ln>
        </p:spPr>
      </p:pic>
      <p:pic>
        <p:nvPicPr>
          <p:cNvPr descr="941362_1039969306070022_6180365648186019970_n.jpg" id="217" name="Shape 217"/>
          <p:cNvPicPr preferRelativeResize="0"/>
          <p:nvPr/>
        </p:nvPicPr>
        <p:blipFill>
          <a:blip r:embed="rId7">
            <a:alphaModFix/>
          </a:blip>
          <a:stretch>
            <a:fillRect/>
          </a:stretch>
        </p:blipFill>
        <p:spPr>
          <a:xfrm>
            <a:off x="2089325" y="2106724"/>
            <a:ext cx="2277574" cy="3036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1" name="Shape 221"/>
        <p:cNvGrpSpPr/>
        <p:nvPr/>
      </p:nvGrpSpPr>
      <p:grpSpPr>
        <a:xfrm>
          <a:off x="0" y="0"/>
          <a:ext cx="0" cy="0"/>
          <a:chOff x="0" y="0"/>
          <a:chExt cx="0" cy="0"/>
        </a:xfrm>
      </p:grpSpPr>
      <p:sp>
        <p:nvSpPr>
          <p:cNvPr id="222" name="Shape 222"/>
          <p:cNvSpPr txBox="1"/>
          <p:nvPr>
            <p:ph type="title"/>
          </p:nvPr>
        </p:nvSpPr>
        <p:spPr>
          <a:xfrm>
            <a:off x="352675" y="274000"/>
            <a:ext cx="4045200" cy="722700"/>
          </a:xfrm>
          <a:prstGeom prst="rect">
            <a:avLst/>
          </a:prstGeom>
        </p:spPr>
        <p:txBody>
          <a:bodyPr anchorCtr="0" anchor="b" bIns="91425" lIns="91425" rIns="91425" tIns="91425">
            <a:noAutofit/>
          </a:bodyPr>
          <a:lstStyle/>
          <a:p>
            <a:pPr lvl="0">
              <a:spcBef>
                <a:spcPts val="0"/>
              </a:spcBef>
              <a:buNone/>
            </a:pPr>
            <a:r>
              <a:rPr lang="en"/>
              <a:t>Multilingual Books</a:t>
            </a:r>
          </a:p>
        </p:txBody>
      </p:sp>
      <p:pic>
        <p:nvPicPr>
          <p:cNvPr descr="IMG_0192.JPG" id="223" name="Shape 223"/>
          <p:cNvPicPr preferRelativeResize="0"/>
          <p:nvPr/>
        </p:nvPicPr>
        <p:blipFill>
          <a:blip r:embed="rId3">
            <a:alphaModFix/>
          </a:blip>
          <a:stretch>
            <a:fillRect/>
          </a:stretch>
        </p:blipFill>
        <p:spPr>
          <a:xfrm>
            <a:off x="4652262" y="801226"/>
            <a:ext cx="4411480" cy="3308600"/>
          </a:xfrm>
          <a:prstGeom prst="rect">
            <a:avLst/>
          </a:prstGeom>
          <a:noFill/>
          <a:ln>
            <a:noFill/>
          </a:ln>
        </p:spPr>
      </p:pic>
      <p:pic>
        <p:nvPicPr>
          <p:cNvPr descr="IMG_0190.JPG" id="224" name="Shape 224"/>
          <p:cNvPicPr preferRelativeResize="0"/>
          <p:nvPr/>
        </p:nvPicPr>
        <p:blipFill rotWithShape="1">
          <a:blip r:embed="rId4">
            <a:alphaModFix/>
          </a:blip>
          <a:srcRect b="27358" l="30730" r="26228" t="13564"/>
          <a:stretch/>
        </p:blipFill>
        <p:spPr>
          <a:xfrm>
            <a:off x="469000" y="996699"/>
            <a:ext cx="3812546" cy="39251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B7B7B7"/>
        </a:solidFill>
      </p:bgPr>
    </p:bg>
    <p:spTree>
      <p:nvGrpSpPr>
        <p:cNvPr id="228" name="Shape 228"/>
        <p:cNvGrpSpPr/>
        <p:nvPr/>
      </p:nvGrpSpPr>
      <p:grpSpPr>
        <a:xfrm>
          <a:off x="0" y="0"/>
          <a:ext cx="0" cy="0"/>
          <a:chOff x="0" y="0"/>
          <a:chExt cx="0" cy="0"/>
        </a:xfrm>
      </p:grpSpPr>
      <p:pic>
        <p:nvPicPr>
          <p:cNvPr descr="IMG_0199.JPG" id="229" name="Shape 229"/>
          <p:cNvPicPr preferRelativeResize="0"/>
          <p:nvPr/>
        </p:nvPicPr>
        <p:blipFill rotWithShape="1">
          <a:blip r:embed="rId3">
            <a:alphaModFix/>
          </a:blip>
          <a:srcRect b="0" l="11669" r="8782" t="9090"/>
          <a:stretch/>
        </p:blipFill>
        <p:spPr>
          <a:xfrm>
            <a:off x="0" y="0"/>
            <a:ext cx="3923004" cy="3362575"/>
          </a:xfrm>
          <a:prstGeom prst="rect">
            <a:avLst/>
          </a:prstGeom>
          <a:noFill/>
          <a:ln>
            <a:noFill/>
          </a:ln>
        </p:spPr>
      </p:pic>
      <p:pic>
        <p:nvPicPr>
          <p:cNvPr descr="IMG_0200.JPG" id="230" name="Shape 230"/>
          <p:cNvPicPr preferRelativeResize="0"/>
          <p:nvPr/>
        </p:nvPicPr>
        <p:blipFill rotWithShape="1">
          <a:blip r:embed="rId4">
            <a:alphaModFix/>
          </a:blip>
          <a:srcRect b="3873" l="24375" r="13155" t="6052"/>
          <a:stretch/>
        </p:blipFill>
        <p:spPr>
          <a:xfrm>
            <a:off x="4859825" y="0"/>
            <a:ext cx="4284174" cy="4632872"/>
          </a:xfrm>
          <a:prstGeom prst="rect">
            <a:avLst/>
          </a:prstGeom>
          <a:noFill/>
          <a:ln>
            <a:noFill/>
          </a:ln>
        </p:spPr>
      </p:pic>
      <p:sp>
        <p:nvSpPr>
          <p:cNvPr id="231" name="Shape 231"/>
          <p:cNvSpPr txBox="1"/>
          <p:nvPr>
            <p:ph idx="1" type="body"/>
          </p:nvPr>
        </p:nvSpPr>
        <p:spPr>
          <a:xfrm>
            <a:off x="0" y="4544700"/>
            <a:ext cx="7883100" cy="598800"/>
          </a:xfrm>
          <a:prstGeom prst="rect">
            <a:avLst/>
          </a:prstGeom>
        </p:spPr>
        <p:txBody>
          <a:bodyPr anchorCtr="0" anchor="ctr" bIns="91425" lIns="91425" rIns="91425" tIns="91425">
            <a:noAutofit/>
          </a:bodyPr>
          <a:lstStyle/>
          <a:p>
            <a:pPr lvl="0">
              <a:spcBef>
                <a:spcPts val="0"/>
              </a:spcBef>
              <a:buNone/>
            </a:pPr>
            <a:r>
              <a:rPr lang="en">
                <a:solidFill>
                  <a:srgbClr val="000000"/>
                </a:solidFill>
              </a:rPr>
              <a:t>The importance of Keeping the Original Text on the page</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5" name="Shape 235"/>
        <p:cNvGrpSpPr/>
        <p:nvPr/>
      </p:nvGrpSpPr>
      <p:grpSpPr>
        <a:xfrm>
          <a:off x="0" y="0"/>
          <a:ext cx="0" cy="0"/>
          <a:chOff x="0" y="0"/>
          <a:chExt cx="0" cy="0"/>
        </a:xfrm>
      </p:grpSpPr>
      <p:sp>
        <p:nvSpPr>
          <p:cNvPr id="236" name="Shape 236"/>
          <p:cNvSpPr txBox="1"/>
          <p:nvPr>
            <p:ph type="title"/>
          </p:nvPr>
        </p:nvSpPr>
        <p:spPr>
          <a:xfrm>
            <a:off x="265500" y="1039675"/>
            <a:ext cx="4045200" cy="1675800"/>
          </a:xfrm>
          <a:prstGeom prst="rect">
            <a:avLst/>
          </a:prstGeom>
        </p:spPr>
        <p:txBody>
          <a:bodyPr anchorCtr="0" anchor="b" bIns="91425" lIns="91425" rIns="91425" tIns="91425">
            <a:noAutofit/>
          </a:bodyPr>
          <a:lstStyle/>
          <a:p>
            <a:pPr lvl="0">
              <a:spcBef>
                <a:spcPts val="0"/>
              </a:spcBef>
              <a:buNone/>
            </a:pPr>
            <a:r>
              <a:rPr lang="en"/>
              <a:t>Julia Eccleshare </a:t>
            </a:r>
          </a:p>
        </p:txBody>
      </p:sp>
      <p:sp>
        <p:nvSpPr>
          <p:cNvPr id="237" name="Shape 237"/>
          <p:cNvSpPr txBox="1"/>
          <p:nvPr>
            <p:ph idx="1" type="subTitle"/>
          </p:nvPr>
        </p:nvSpPr>
        <p:spPr>
          <a:xfrm>
            <a:off x="639125" y="2776675"/>
            <a:ext cx="4045200" cy="312000"/>
          </a:xfrm>
          <a:prstGeom prst="rect">
            <a:avLst/>
          </a:prstGeom>
        </p:spPr>
        <p:txBody>
          <a:bodyPr anchorCtr="0" anchor="t" bIns="91425" lIns="91425" rIns="91425" tIns="91425">
            <a:noAutofit/>
          </a:bodyPr>
          <a:lstStyle/>
          <a:p>
            <a:pPr lvl="0" algn="l">
              <a:lnSpc>
                <a:spcPct val="115000"/>
              </a:lnSpc>
              <a:spcBef>
                <a:spcPts val="0"/>
              </a:spcBef>
              <a:spcAft>
                <a:spcPts val="1600"/>
              </a:spcAft>
              <a:buNone/>
            </a:pPr>
            <a:r>
              <a:rPr lang="en" sz="1800">
                <a:solidFill>
                  <a:srgbClr val="222222"/>
                </a:solidFill>
                <a:highlight>
                  <a:srgbClr val="FFFFFF"/>
                </a:highlight>
                <a:latin typeface="Arial"/>
                <a:ea typeface="Arial"/>
                <a:cs typeface="Arial"/>
                <a:sym typeface="Arial"/>
              </a:rPr>
              <a:t>UK Guardian’s Children’s Book Editor</a:t>
            </a:r>
          </a:p>
        </p:txBody>
      </p:sp>
      <p:sp>
        <p:nvSpPr>
          <p:cNvPr id="238" name="Shape 238"/>
          <p:cNvSpPr txBox="1"/>
          <p:nvPr>
            <p:ph idx="2" type="body"/>
          </p:nvPr>
        </p:nvSpPr>
        <p:spPr>
          <a:xfrm>
            <a:off x="4939500" y="724200"/>
            <a:ext cx="3837000" cy="3695100"/>
          </a:xfrm>
          <a:prstGeom prst="rect">
            <a:avLst/>
          </a:prstGeom>
        </p:spPr>
        <p:txBody>
          <a:bodyPr anchorCtr="0" anchor="ctr" bIns="91425" lIns="91425" rIns="91425" tIns="91425">
            <a:noAutofit/>
          </a:bodyPr>
          <a:lstStyle/>
          <a:p>
            <a:pPr lvl="0">
              <a:spcBef>
                <a:spcPts val="0"/>
              </a:spcBef>
              <a:buNone/>
            </a:pPr>
            <a:r>
              <a:rPr lang="en"/>
              <a:t>Add pics</a:t>
            </a:r>
          </a:p>
        </p:txBody>
      </p:sp>
      <p:pic>
        <p:nvPicPr>
          <p:cNvPr descr="944916_1040827809317505_3006778112591070552_n.jpg" id="239" name="Shape 239"/>
          <p:cNvPicPr preferRelativeResize="0"/>
          <p:nvPr/>
        </p:nvPicPr>
        <p:blipFill>
          <a:blip r:embed="rId3">
            <a:alphaModFix/>
          </a:blip>
          <a:stretch>
            <a:fillRect/>
          </a:stretch>
        </p:blipFill>
        <p:spPr>
          <a:xfrm>
            <a:off x="4939500" y="921600"/>
            <a:ext cx="3740925" cy="28056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 name="Shape 243"/>
        <p:cNvGrpSpPr/>
        <p:nvPr/>
      </p:nvGrpSpPr>
      <p:grpSpPr>
        <a:xfrm>
          <a:off x="0" y="0"/>
          <a:ext cx="0" cy="0"/>
          <a:chOff x="0" y="0"/>
          <a:chExt cx="0" cy="0"/>
        </a:xfrm>
      </p:grpSpPr>
      <p:sp>
        <p:nvSpPr>
          <p:cNvPr id="244" name="Shape 244"/>
          <p:cNvSpPr txBox="1"/>
          <p:nvPr>
            <p:ph idx="1" type="body"/>
          </p:nvPr>
        </p:nvSpPr>
        <p:spPr>
          <a:xfrm>
            <a:off x="0" y="4446075"/>
            <a:ext cx="9144000" cy="598800"/>
          </a:xfrm>
          <a:prstGeom prst="rect">
            <a:avLst/>
          </a:prstGeom>
        </p:spPr>
        <p:txBody>
          <a:bodyPr anchorCtr="0" anchor="ctr" bIns="91425" lIns="91425" rIns="91425" tIns="91425">
            <a:noAutofit/>
          </a:bodyPr>
          <a:lstStyle/>
          <a:p>
            <a:pPr lvl="0">
              <a:spcBef>
                <a:spcPts val="0"/>
              </a:spcBef>
              <a:buNone/>
            </a:pPr>
            <a:r>
              <a:rPr b="1" lang="en" sz="4200">
                <a:solidFill>
                  <a:schemeClr val="accent1"/>
                </a:solidFill>
              </a:rPr>
              <a:t>Julia Eccleshare </a:t>
            </a:r>
            <a:r>
              <a:rPr lang="en">
                <a:solidFill>
                  <a:srgbClr val="FF9900"/>
                </a:solidFill>
                <a:highlight>
                  <a:srgbClr val="FFFFFF"/>
                </a:highlight>
                <a:latin typeface="Arial"/>
                <a:ea typeface="Arial"/>
                <a:cs typeface="Arial"/>
                <a:sym typeface="Arial"/>
              </a:rPr>
              <a:t>Guardian's children's books editor</a:t>
            </a:r>
          </a:p>
        </p:txBody>
      </p:sp>
      <p:pic>
        <p:nvPicPr>
          <p:cNvPr descr="IMG_0226.JPG" id="245" name="Shape 245"/>
          <p:cNvPicPr preferRelativeResize="0"/>
          <p:nvPr/>
        </p:nvPicPr>
        <p:blipFill rotWithShape="1">
          <a:blip r:embed="rId3">
            <a:alphaModFix/>
          </a:blip>
          <a:srcRect b="0" l="12663" r="0" t="0"/>
          <a:stretch/>
        </p:blipFill>
        <p:spPr>
          <a:xfrm>
            <a:off x="0" y="0"/>
            <a:ext cx="4722831" cy="4055854"/>
          </a:xfrm>
          <a:prstGeom prst="rect">
            <a:avLst/>
          </a:prstGeom>
          <a:noFill/>
          <a:ln>
            <a:noFill/>
          </a:ln>
        </p:spPr>
      </p:pic>
      <p:pic>
        <p:nvPicPr>
          <p:cNvPr descr="IMG_0227.JPG" id="246" name="Shape 246"/>
          <p:cNvPicPr preferRelativeResize="0"/>
          <p:nvPr/>
        </p:nvPicPr>
        <p:blipFill rotWithShape="1">
          <a:blip r:embed="rId4">
            <a:alphaModFix/>
          </a:blip>
          <a:srcRect b="0" l="22988" r="0" t="0"/>
          <a:stretch/>
        </p:blipFill>
        <p:spPr>
          <a:xfrm>
            <a:off x="5031424" y="0"/>
            <a:ext cx="4112570" cy="4005223"/>
          </a:xfrm>
          <a:prstGeom prst="rect">
            <a:avLst/>
          </a:prstGeom>
          <a:noFill/>
          <a:ln>
            <a:noFill/>
          </a:ln>
        </p:spPr>
      </p:pic>
      <p:pic>
        <p:nvPicPr>
          <p:cNvPr descr="IMG_0223.JPG" id="247" name="Shape 247"/>
          <p:cNvPicPr preferRelativeResize="0"/>
          <p:nvPr/>
        </p:nvPicPr>
        <p:blipFill rotWithShape="1">
          <a:blip r:embed="rId5">
            <a:alphaModFix/>
          </a:blip>
          <a:srcRect b="0" l="27363" r="22271" t="0"/>
          <a:stretch/>
        </p:blipFill>
        <p:spPr>
          <a:xfrm>
            <a:off x="3625475" y="0"/>
            <a:ext cx="1679402" cy="444607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1" name="Shape 251"/>
        <p:cNvGrpSpPr/>
        <p:nvPr/>
      </p:nvGrpSpPr>
      <p:grpSpPr>
        <a:xfrm>
          <a:off x="0" y="0"/>
          <a:ext cx="0" cy="0"/>
          <a:chOff x="0" y="0"/>
          <a:chExt cx="0" cy="0"/>
        </a:xfrm>
      </p:grpSpPr>
      <p:sp>
        <p:nvSpPr>
          <p:cNvPr id="252" name="Shape 252"/>
          <p:cNvSpPr txBox="1"/>
          <p:nvPr>
            <p:ph type="title"/>
          </p:nvPr>
        </p:nvSpPr>
        <p:spPr>
          <a:xfrm>
            <a:off x="265500" y="1039675"/>
            <a:ext cx="4045200" cy="1675800"/>
          </a:xfrm>
          <a:prstGeom prst="rect">
            <a:avLst/>
          </a:prstGeom>
        </p:spPr>
        <p:txBody>
          <a:bodyPr anchorCtr="0" anchor="b" bIns="91425" lIns="91425" rIns="91425" tIns="91425">
            <a:noAutofit/>
          </a:bodyPr>
          <a:lstStyle/>
          <a:p>
            <a:pPr lvl="0">
              <a:spcBef>
                <a:spcPts val="0"/>
              </a:spcBef>
              <a:buNone/>
            </a:pPr>
            <a:r>
              <a:rPr lang="en"/>
              <a:t>Yurika Yokota Yoshida</a:t>
            </a:r>
          </a:p>
        </p:txBody>
      </p:sp>
      <p:sp>
        <p:nvSpPr>
          <p:cNvPr id="253" name="Shape 253"/>
          <p:cNvSpPr txBox="1"/>
          <p:nvPr>
            <p:ph idx="1" type="subTitle"/>
          </p:nvPr>
        </p:nvSpPr>
        <p:spPr>
          <a:xfrm>
            <a:off x="265500" y="2726875"/>
            <a:ext cx="4045200" cy="1818900"/>
          </a:xfrm>
          <a:prstGeom prst="rect">
            <a:avLst/>
          </a:prstGeom>
        </p:spPr>
        <p:txBody>
          <a:bodyPr anchorCtr="0" anchor="t" bIns="91425" lIns="91425" rIns="91425" tIns="91425">
            <a:noAutofit/>
          </a:bodyPr>
          <a:lstStyle/>
          <a:p>
            <a:pPr lvl="0" algn="l">
              <a:lnSpc>
                <a:spcPct val="115000"/>
              </a:lnSpc>
              <a:spcBef>
                <a:spcPts val="0"/>
              </a:spcBef>
              <a:spcAft>
                <a:spcPts val="1600"/>
              </a:spcAft>
              <a:buNone/>
            </a:pPr>
            <a:br>
              <a:rPr lang="en" sz="950">
                <a:solidFill>
                  <a:srgbClr val="222222"/>
                </a:solidFill>
                <a:highlight>
                  <a:srgbClr val="FFFFFF"/>
                </a:highlight>
                <a:latin typeface="Arial"/>
                <a:ea typeface="Arial"/>
                <a:cs typeface="Arial"/>
                <a:sym typeface="Arial"/>
              </a:rPr>
            </a:br>
            <a:r>
              <a:rPr b="1" lang="en" sz="3000">
                <a:solidFill>
                  <a:srgbClr val="222222"/>
                </a:solidFill>
                <a:highlight>
                  <a:srgbClr val="FFFFFF"/>
                </a:highlight>
                <a:latin typeface="Arial"/>
                <a:ea typeface="Arial"/>
                <a:cs typeface="Arial"/>
                <a:sym typeface="Arial"/>
              </a:rPr>
              <a:t>Japan Foreign-Rights Centre, CEO</a:t>
            </a:r>
          </a:p>
        </p:txBody>
      </p:sp>
      <p:sp>
        <p:nvSpPr>
          <p:cNvPr id="254" name="Shape 254"/>
          <p:cNvSpPr txBox="1"/>
          <p:nvPr>
            <p:ph idx="2" type="body"/>
          </p:nvPr>
        </p:nvSpPr>
        <p:spPr>
          <a:xfrm>
            <a:off x="4939500" y="724200"/>
            <a:ext cx="3837000" cy="3695100"/>
          </a:xfrm>
          <a:prstGeom prst="rect">
            <a:avLst/>
          </a:prstGeom>
        </p:spPr>
        <p:txBody>
          <a:bodyPr anchorCtr="0" anchor="ctr" bIns="91425" lIns="91425" rIns="91425" tIns="91425">
            <a:noAutofit/>
          </a:bodyPr>
          <a:lstStyle/>
          <a:p>
            <a:pPr lvl="0">
              <a:spcBef>
                <a:spcPts val="0"/>
              </a:spcBef>
              <a:buNone/>
            </a:pPr>
            <a:r>
              <a:rPr lang="en"/>
              <a:t>Add pics</a:t>
            </a:r>
          </a:p>
        </p:txBody>
      </p:sp>
      <p:pic>
        <p:nvPicPr>
          <p:cNvPr descr="IMG_0238.JPG" id="255" name="Shape 255"/>
          <p:cNvPicPr preferRelativeResize="0"/>
          <p:nvPr/>
        </p:nvPicPr>
        <p:blipFill>
          <a:blip r:embed="rId3">
            <a:alphaModFix/>
          </a:blip>
          <a:stretch>
            <a:fillRect/>
          </a:stretch>
        </p:blipFill>
        <p:spPr>
          <a:xfrm>
            <a:off x="5395522" y="541750"/>
            <a:ext cx="3045003" cy="406000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9" name="Shape 259"/>
        <p:cNvGrpSpPr/>
        <p:nvPr/>
      </p:nvGrpSpPr>
      <p:grpSpPr>
        <a:xfrm>
          <a:off x="0" y="0"/>
          <a:ext cx="0" cy="0"/>
          <a:chOff x="0" y="0"/>
          <a:chExt cx="0" cy="0"/>
        </a:xfrm>
      </p:grpSpPr>
      <p:pic>
        <p:nvPicPr>
          <p:cNvPr descr="IMG_0250.JPG" id="260" name="Shape 260"/>
          <p:cNvPicPr preferRelativeResize="0"/>
          <p:nvPr/>
        </p:nvPicPr>
        <p:blipFill>
          <a:blip r:embed="rId3">
            <a:alphaModFix/>
          </a:blip>
          <a:stretch>
            <a:fillRect/>
          </a:stretch>
        </p:blipFill>
        <p:spPr>
          <a:xfrm>
            <a:off x="0" y="1"/>
            <a:ext cx="4068299" cy="3051224"/>
          </a:xfrm>
          <a:prstGeom prst="rect">
            <a:avLst/>
          </a:prstGeom>
          <a:noFill/>
          <a:ln>
            <a:noFill/>
          </a:ln>
        </p:spPr>
      </p:pic>
      <p:pic>
        <p:nvPicPr>
          <p:cNvPr descr="IMG_0245.JPG" id="261" name="Shape 261"/>
          <p:cNvPicPr preferRelativeResize="0"/>
          <p:nvPr/>
        </p:nvPicPr>
        <p:blipFill rotWithShape="1">
          <a:blip r:embed="rId4">
            <a:alphaModFix/>
          </a:blip>
          <a:srcRect b="37531" l="28551" r="0" t="0"/>
          <a:stretch/>
        </p:blipFill>
        <p:spPr>
          <a:xfrm>
            <a:off x="4068299" y="-115247"/>
            <a:ext cx="5075706" cy="3328371"/>
          </a:xfrm>
          <a:prstGeom prst="rect">
            <a:avLst/>
          </a:prstGeom>
          <a:noFill/>
          <a:ln>
            <a:noFill/>
          </a:ln>
        </p:spPr>
      </p:pic>
      <p:pic>
        <p:nvPicPr>
          <p:cNvPr descr="IMG_0253.JPG" id="262" name="Shape 262"/>
          <p:cNvPicPr preferRelativeResize="0"/>
          <p:nvPr/>
        </p:nvPicPr>
        <p:blipFill>
          <a:blip r:embed="rId5">
            <a:alphaModFix/>
          </a:blip>
          <a:stretch>
            <a:fillRect/>
          </a:stretch>
        </p:blipFill>
        <p:spPr>
          <a:xfrm>
            <a:off x="6276471" y="1320125"/>
            <a:ext cx="2867526" cy="3823381"/>
          </a:xfrm>
          <a:prstGeom prst="rect">
            <a:avLst/>
          </a:prstGeom>
          <a:noFill/>
          <a:ln>
            <a:noFill/>
          </a:ln>
        </p:spPr>
      </p:pic>
      <p:pic>
        <p:nvPicPr>
          <p:cNvPr descr="IMG_0270.JPG" id="263" name="Shape 263"/>
          <p:cNvPicPr preferRelativeResize="0"/>
          <p:nvPr/>
        </p:nvPicPr>
        <p:blipFill>
          <a:blip r:embed="rId6">
            <a:alphaModFix/>
          </a:blip>
          <a:stretch>
            <a:fillRect/>
          </a:stretch>
        </p:blipFill>
        <p:spPr>
          <a:xfrm>
            <a:off x="2864424" y="2582124"/>
            <a:ext cx="3415154" cy="2561375"/>
          </a:xfrm>
          <a:prstGeom prst="rect">
            <a:avLst/>
          </a:prstGeom>
          <a:noFill/>
          <a:ln>
            <a:noFill/>
          </a:ln>
        </p:spPr>
      </p:pic>
      <p:sp>
        <p:nvSpPr>
          <p:cNvPr id="264" name="Shape 264"/>
          <p:cNvSpPr txBox="1"/>
          <p:nvPr/>
        </p:nvSpPr>
        <p:spPr>
          <a:xfrm>
            <a:off x="124550" y="3238050"/>
            <a:ext cx="2690100" cy="1755900"/>
          </a:xfrm>
          <a:prstGeom prst="rect">
            <a:avLst/>
          </a:prstGeom>
          <a:noFill/>
          <a:ln>
            <a:noFill/>
          </a:ln>
        </p:spPr>
        <p:txBody>
          <a:bodyPr anchorCtr="0" anchor="t" bIns="91425" lIns="91425" rIns="91425" tIns="91425">
            <a:noAutofit/>
          </a:bodyPr>
          <a:lstStyle/>
          <a:p>
            <a:pPr lvl="0" algn="ctr">
              <a:spcBef>
                <a:spcPts val="0"/>
              </a:spcBef>
              <a:buNone/>
            </a:pPr>
            <a:r>
              <a:rPr lang="en" sz="1800">
                <a:solidFill>
                  <a:srgbClr val="FF0000"/>
                </a:solidFill>
              </a:rPr>
              <a:t>Nothing beats having a story read to you. This was a rare treat from an excellent storyteller. </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8" name="Shape 268"/>
        <p:cNvGrpSpPr/>
        <p:nvPr/>
      </p:nvGrpSpPr>
      <p:grpSpPr>
        <a:xfrm>
          <a:off x="0" y="0"/>
          <a:ext cx="0" cy="0"/>
          <a:chOff x="0" y="0"/>
          <a:chExt cx="0" cy="0"/>
        </a:xfrm>
      </p:grpSpPr>
      <p:sp>
        <p:nvSpPr>
          <p:cNvPr id="269" name="Shape 269"/>
          <p:cNvSpPr txBox="1"/>
          <p:nvPr>
            <p:ph type="title"/>
          </p:nvPr>
        </p:nvSpPr>
        <p:spPr>
          <a:xfrm>
            <a:off x="265500" y="1039675"/>
            <a:ext cx="4045200" cy="1675800"/>
          </a:xfrm>
          <a:prstGeom prst="rect">
            <a:avLst/>
          </a:prstGeom>
        </p:spPr>
        <p:txBody>
          <a:bodyPr anchorCtr="0" anchor="b" bIns="91425" lIns="91425" rIns="91425" tIns="91425">
            <a:noAutofit/>
          </a:bodyPr>
          <a:lstStyle/>
          <a:p>
            <a:pPr lvl="0">
              <a:spcBef>
                <a:spcPts val="0"/>
              </a:spcBef>
              <a:buNone/>
            </a:pPr>
            <a:r>
              <a:rPr lang="en"/>
              <a:t>Association for Children's and Youth Literature</a:t>
            </a:r>
          </a:p>
        </p:txBody>
      </p:sp>
      <p:sp>
        <p:nvSpPr>
          <p:cNvPr id="270" name="Shape 270"/>
          <p:cNvSpPr txBox="1"/>
          <p:nvPr>
            <p:ph idx="1" type="subTitle"/>
          </p:nvPr>
        </p:nvSpPr>
        <p:spPr>
          <a:xfrm>
            <a:off x="265500" y="2726875"/>
            <a:ext cx="4045200" cy="1235100"/>
          </a:xfrm>
          <a:prstGeom prst="rect">
            <a:avLst/>
          </a:prstGeom>
        </p:spPr>
        <p:txBody>
          <a:bodyPr anchorCtr="0" anchor="t" bIns="91425" lIns="91425" rIns="91425" tIns="91425">
            <a:noAutofit/>
          </a:bodyPr>
          <a:lstStyle/>
          <a:p>
            <a:pPr lvl="0">
              <a:spcBef>
                <a:spcPts val="0"/>
              </a:spcBef>
              <a:buNone/>
            </a:pPr>
            <a:r>
              <a:rPr b="1" lang="en" sz="2400"/>
              <a:t>IBBY Germany</a:t>
            </a:r>
          </a:p>
          <a:p>
            <a:pPr lvl="0">
              <a:spcBef>
                <a:spcPts val="0"/>
              </a:spcBef>
              <a:buNone/>
            </a:pPr>
            <a:r>
              <a:rPr b="1" lang="en" sz="2400"/>
              <a:t>And </a:t>
            </a:r>
          </a:p>
          <a:p>
            <a:pPr lvl="0">
              <a:spcBef>
                <a:spcPts val="0"/>
              </a:spcBef>
              <a:buNone/>
            </a:pPr>
            <a:r>
              <a:rPr b="1" lang="en" sz="2400"/>
              <a:t>White Raven</a:t>
            </a:r>
          </a:p>
        </p:txBody>
      </p:sp>
      <p:pic>
        <p:nvPicPr>
          <p:cNvPr descr="12718008_1040174569382829_1765117818342522415_n.jpg" id="271" name="Shape 271"/>
          <p:cNvPicPr preferRelativeResize="0"/>
          <p:nvPr/>
        </p:nvPicPr>
        <p:blipFill>
          <a:blip r:embed="rId3">
            <a:alphaModFix/>
          </a:blip>
          <a:stretch>
            <a:fillRect/>
          </a:stretch>
        </p:blipFill>
        <p:spPr>
          <a:xfrm>
            <a:off x="5215475" y="1544300"/>
            <a:ext cx="2922525" cy="21918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 name="Shape 275"/>
        <p:cNvGrpSpPr/>
        <p:nvPr/>
      </p:nvGrpSpPr>
      <p:grpSpPr>
        <a:xfrm>
          <a:off x="0" y="0"/>
          <a:ext cx="0" cy="0"/>
          <a:chOff x="0" y="0"/>
          <a:chExt cx="0" cy="0"/>
        </a:xfrm>
      </p:grpSpPr>
      <p:pic>
        <p:nvPicPr>
          <p:cNvPr descr="12932865_1040174629382823_2335884897439971880_n.jpg" id="276" name="Shape 276"/>
          <p:cNvPicPr preferRelativeResize="0"/>
          <p:nvPr/>
        </p:nvPicPr>
        <p:blipFill rotWithShape="1">
          <a:blip r:embed="rId3">
            <a:alphaModFix/>
          </a:blip>
          <a:srcRect b="0" l="0" r="0" t="21067"/>
          <a:stretch/>
        </p:blipFill>
        <p:spPr>
          <a:xfrm>
            <a:off x="1043375" y="1133325"/>
            <a:ext cx="6858000" cy="4060000"/>
          </a:xfrm>
          <a:prstGeom prst="rect">
            <a:avLst/>
          </a:prstGeom>
          <a:noFill/>
          <a:ln>
            <a:noFill/>
          </a:ln>
        </p:spPr>
      </p:pic>
      <p:pic>
        <p:nvPicPr>
          <p:cNvPr descr="12524364_1040174496049503_6549589139967301477_n.jpg" id="277" name="Shape 277"/>
          <p:cNvPicPr preferRelativeResize="0"/>
          <p:nvPr/>
        </p:nvPicPr>
        <p:blipFill>
          <a:blip r:embed="rId4">
            <a:alphaModFix/>
          </a:blip>
          <a:stretch>
            <a:fillRect/>
          </a:stretch>
        </p:blipFill>
        <p:spPr>
          <a:xfrm>
            <a:off x="0" y="0"/>
            <a:ext cx="3701599" cy="2776199"/>
          </a:xfrm>
          <a:prstGeom prst="rect">
            <a:avLst/>
          </a:prstGeom>
          <a:noFill/>
          <a:ln>
            <a:noFill/>
          </a:ln>
        </p:spPr>
      </p:pic>
      <p:pic>
        <p:nvPicPr>
          <p:cNvPr descr="12919853_1040174432716176_3937147894686699887_n.jpg" id="278" name="Shape 278"/>
          <p:cNvPicPr preferRelativeResize="0"/>
          <p:nvPr/>
        </p:nvPicPr>
        <p:blipFill>
          <a:blip r:embed="rId5">
            <a:alphaModFix/>
          </a:blip>
          <a:stretch>
            <a:fillRect/>
          </a:stretch>
        </p:blipFill>
        <p:spPr>
          <a:xfrm>
            <a:off x="5286362" y="0"/>
            <a:ext cx="3857625" cy="5143500"/>
          </a:xfrm>
          <a:prstGeom prst="rect">
            <a:avLst/>
          </a:prstGeom>
          <a:noFill/>
          <a:ln>
            <a:noFill/>
          </a:ln>
        </p:spPr>
      </p:pic>
      <p:pic>
        <p:nvPicPr>
          <p:cNvPr descr="12923093_1040174506049502_3023829786155718687_n.jpg" id="279" name="Shape 279"/>
          <p:cNvPicPr preferRelativeResize="0"/>
          <p:nvPr/>
        </p:nvPicPr>
        <p:blipFill>
          <a:blip r:embed="rId6">
            <a:alphaModFix/>
          </a:blip>
          <a:stretch>
            <a:fillRect/>
          </a:stretch>
        </p:blipFill>
        <p:spPr>
          <a:xfrm>
            <a:off x="0" y="1992650"/>
            <a:ext cx="4201125" cy="3150849"/>
          </a:xfrm>
          <a:prstGeom prst="rect">
            <a:avLst/>
          </a:prstGeom>
          <a:noFill/>
          <a:ln>
            <a:noFill/>
          </a:ln>
        </p:spPr>
      </p:pic>
      <p:pic>
        <p:nvPicPr>
          <p:cNvPr descr="12963533_1040174409382845_8212456027719345466_n.jpg" id="280" name="Shape 280"/>
          <p:cNvPicPr preferRelativeResize="0"/>
          <p:nvPr/>
        </p:nvPicPr>
        <p:blipFill rotWithShape="1">
          <a:blip r:embed="rId7">
            <a:alphaModFix/>
          </a:blip>
          <a:srcRect b="36788" l="0" r="0" t="0"/>
          <a:stretch/>
        </p:blipFill>
        <p:spPr>
          <a:xfrm>
            <a:off x="3287700" y="0"/>
            <a:ext cx="2792800" cy="2353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4" name="Shape 284"/>
        <p:cNvGrpSpPr/>
        <p:nvPr/>
      </p:nvGrpSpPr>
      <p:grpSpPr>
        <a:xfrm>
          <a:off x="0" y="0"/>
          <a:ext cx="0" cy="0"/>
          <a:chOff x="0" y="0"/>
          <a:chExt cx="0" cy="0"/>
        </a:xfrm>
      </p:grpSpPr>
      <p:sp>
        <p:nvSpPr>
          <p:cNvPr id="285" name="Shape 285"/>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Booths….. So many books…. So many countries…. So little time!</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9" name="Shape 289"/>
        <p:cNvGrpSpPr/>
        <p:nvPr/>
      </p:nvGrpSpPr>
      <p:grpSpPr>
        <a:xfrm>
          <a:off x="0" y="0"/>
          <a:ext cx="0" cy="0"/>
          <a:chOff x="0" y="0"/>
          <a:chExt cx="0" cy="0"/>
        </a:xfrm>
      </p:grpSpPr>
      <p:pic>
        <p:nvPicPr>
          <p:cNvPr descr="IMG_0121.JPG" id="290" name="Shape 290"/>
          <p:cNvPicPr preferRelativeResize="0"/>
          <p:nvPr/>
        </p:nvPicPr>
        <p:blipFill rotWithShape="1">
          <a:blip r:embed="rId3">
            <a:alphaModFix/>
          </a:blip>
          <a:srcRect b="23492" l="11300" r="0" t="11895"/>
          <a:stretch/>
        </p:blipFill>
        <p:spPr>
          <a:xfrm>
            <a:off x="0" y="0"/>
            <a:ext cx="4209446" cy="2299829"/>
          </a:xfrm>
          <a:prstGeom prst="rect">
            <a:avLst/>
          </a:prstGeom>
          <a:noFill/>
          <a:ln>
            <a:noFill/>
          </a:ln>
        </p:spPr>
      </p:pic>
      <p:pic>
        <p:nvPicPr>
          <p:cNvPr descr="IMG_0215.JPG" id="291" name="Shape 291"/>
          <p:cNvPicPr preferRelativeResize="0"/>
          <p:nvPr/>
        </p:nvPicPr>
        <p:blipFill>
          <a:blip r:embed="rId4">
            <a:alphaModFix/>
          </a:blip>
          <a:stretch>
            <a:fillRect/>
          </a:stretch>
        </p:blipFill>
        <p:spPr>
          <a:xfrm>
            <a:off x="2077050" y="-3"/>
            <a:ext cx="3066452" cy="2299829"/>
          </a:xfrm>
          <a:prstGeom prst="rect">
            <a:avLst/>
          </a:prstGeom>
          <a:noFill/>
          <a:ln>
            <a:noFill/>
          </a:ln>
        </p:spPr>
      </p:pic>
      <p:pic>
        <p:nvPicPr>
          <p:cNvPr descr="IMG_0177.JPG" id="292" name="Shape 292"/>
          <p:cNvPicPr preferRelativeResize="0"/>
          <p:nvPr/>
        </p:nvPicPr>
        <p:blipFill rotWithShape="1">
          <a:blip r:embed="rId5">
            <a:alphaModFix/>
          </a:blip>
          <a:srcRect b="17432" l="0" r="0" t="14526"/>
          <a:stretch/>
        </p:blipFill>
        <p:spPr>
          <a:xfrm>
            <a:off x="2286000" y="1643950"/>
            <a:ext cx="6858004" cy="3499549"/>
          </a:xfrm>
          <a:prstGeom prst="rect">
            <a:avLst/>
          </a:prstGeom>
          <a:noFill/>
          <a:ln>
            <a:noFill/>
          </a:ln>
        </p:spPr>
      </p:pic>
      <p:pic>
        <p:nvPicPr>
          <p:cNvPr descr="IMG_0180.JPG" id="293" name="Shape 293"/>
          <p:cNvPicPr preferRelativeResize="0"/>
          <p:nvPr/>
        </p:nvPicPr>
        <p:blipFill rotWithShape="1">
          <a:blip r:embed="rId6">
            <a:alphaModFix/>
          </a:blip>
          <a:srcRect b="24943" l="0" r="0" t="10168"/>
          <a:stretch/>
        </p:blipFill>
        <p:spPr>
          <a:xfrm>
            <a:off x="5143500" y="0"/>
            <a:ext cx="4000505" cy="1946974"/>
          </a:xfrm>
          <a:prstGeom prst="rect">
            <a:avLst/>
          </a:prstGeom>
          <a:noFill/>
          <a:ln>
            <a:noFill/>
          </a:ln>
        </p:spPr>
      </p:pic>
      <p:pic>
        <p:nvPicPr>
          <p:cNvPr descr="IMG_0187.JPG" id="294" name="Shape 294"/>
          <p:cNvPicPr preferRelativeResize="0"/>
          <p:nvPr/>
        </p:nvPicPr>
        <p:blipFill>
          <a:blip r:embed="rId7">
            <a:alphaModFix/>
          </a:blip>
          <a:stretch>
            <a:fillRect/>
          </a:stretch>
        </p:blipFill>
        <p:spPr>
          <a:xfrm>
            <a:off x="0" y="2299824"/>
            <a:ext cx="3791590" cy="284367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8" name="Shape 298"/>
        <p:cNvGrpSpPr/>
        <p:nvPr/>
      </p:nvGrpSpPr>
      <p:grpSpPr>
        <a:xfrm>
          <a:off x="0" y="0"/>
          <a:ext cx="0" cy="0"/>
          <a:chOff x="0" y="0"/>
          <a:chExt cx="0" cy="0"/>
        </a:xfrm>
      </p:grpSpPr>
      <p:sp>
        <p:nvSpPr>
          <p:cNvPr id="299" name="Shape 299"/>
          <p:cNvSpPr txBox="1"/>
          <p:nvPr>
            <p:ph type="title"/>
          </p:nvPr>
        </p:nvSpPr>
        <p:spPr>
          <a:xfrm>
            <a:off x="311700" y="1304850"/>
            <a:ext cx="8520600" cy="1538400"/>
          </a:xfrm>
          <a:prstGeom prst="rect">
            <a:avLst/>
          </a:prstGeom>
        </p:spPr>
        <p:txBody>
          <a:bodyPr anchorCtr="0" anchor="ctr" bIns="91425" lIns="91425" rIns="91425" tIns="91425">
            <a:noAutofit/>
          </a:bodyPr>
          <a:lstStyle/>
          <a:p>
            <a:pPr lvl="0" rtl="0">
              <a:spcBef>
                <a:spcPts val="0"/>
              </a:spcBef>
              <a:buNone/>
            </a:pPr>
            <a:r>
              <a:rPr lang="en" sz="9600"/>
              <a:t>Bologna Book Fair 400% </a:t>
            </a:r>
          </a:p>
          <a:p>
            <a:pPr lvl="0">
              <a:spcBef>
                <a:spcPts val="0"/>
              </a:spcBef>
              <a:buNone/>
            </a:pPr>
            <a:r>
              <a:rPr lang="en" sz="9600"/>
              <a:t>Worth the trip</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3" name="Shape 303"/>
        <p:cNvGrpSpPr/>
        <p:nvPr/>
      </p:nvGrpSpPr>
      <p:grpSpPr>
        <a:xfrm>
          <a:off x="0" y="0"/>
          <a:ext cx="0" cy="0"/>
          <a:chOff x="0" y="0"/>
          <a:chExt cx="0" cy="0"/>
        </a:xfrm>
      </p:grpSpPr>
      <p:sp>
        <p:nvSpPr>
          <p:cNvPr id="304" name="Shape 304"/>
          <p:cNvSpPr txBox="1"/>
          <p:nvPr>
            <p:ph type="title"/>
          </p:nvPr>
        </p:nvSpPr>
        <p:spPr>
          <a:xfrm>
            <a:off x="311700" y="814800"/>
            <a:ext cx="8571300" cy="942000"/>
          </a:xfrm>
          <a:prstGeom prst="rect">
            <a:avLst/>
          </a:prstGeom>
        </p:spPr>
        <p:txBody>
          <a:bodyPr anchorCtr="0" anchor="ctr" bIns="91425" lIns="91425" rIns="91425" tIns="91425">
            <a:noAutofit/>
          </a:bodyPr>
          <a:lstStyle/>
          <a:p>
            <a:pPr lvl="0">
              <a:spcBef>
                <a:spcPts val="0"/>
              </a:spcBef>
              <a:buNone/>
            </a:pPr>
            <a:r>
              <a:rPr lang="en"/>
              <a:t>American Library in Paris Panel</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8" name="Shape 308"/>
        <p:cNvGrpSpPr/>
        <p:nvPr/>
      </p:nvGrpSpPr>
      <p:grpSpPr>
        <a:xfrm>
          <a:off x="0" y="0"/>
          <a:ext cx="0" cy="0"/>
          <a:chOff x="0" y="0"/>
          <a:chExt cx="0" cy="0"/>
        </a:xfrm>
      </p:grpSpPr>
      <p:pic>
        <p:nvPicPr>
          <p:cNvPr descr="IMG_0947.JPG" id="309" name="Shape 309"/>
          <p:cNvPicPr preferRelativeResize="0"/>
          <p:nvPr/>
        </p:nvPicPr>
        <p:blipFill rotWithShape="1">
          <a:blip r:embed="rId3">
            <a:alphaModFix/>
          </a:blip>
          <a:srcRect b="0" l="0" r="0" t="40677"/>
          <a:stretch/>
        </p:blipFill>
        <p:spPr>
          <a:xfrm>
            <a:off x="2286000" y="2092276"/>
            <a:ext cx="6858004" cy="3051224"/>
          </a:xfrm>
          <a:prstGeom prst="rect">
            <a:avLst/>
          </a:prstGeom>
          <a:noFill/>
          <a:ln>
            <a:noFill/>
          </a:ln>
        </p:spPr>
      </p:pic>
      <p:pic>
        <p:nvPicPr>
          <p:cNvPr descr="IMG_0951.JPG" id="310" name="Shape 310"/>
          <p:cNvPicPr preferRelativeResize="0"/>
          <p:nvPr/>
        </p:nvPicPr>
        <p:blipFill>
          <a:blip r:embed="rId4">
            <a:alphaModFix/>
          </a:blip>
          <a:stretch>
            <a:fillRect/>
          </a:stretch>
        </p:blipFill>
        <p:spPr>
          <a:xfrm>
            <a:off x="-5" y="0"/>
            <a:ext cx="2120272" cy="2827055"/>
          </a:xfrm>
          <a:prstGeom prst="rect">
            <a:avLst/>
          </a:prstGeom>
          <a:noFill/>
          <a:ln>
            <a:noFill/>
          </a:ln>
        </p:spPr>
      </p:pic>
      <p:pic>
        <p:nvPicPr>
          <p:cNvPr descr="IMG_0952.JPG" id="311" name="Shape 311"/>
          <p:cNvPicPr preferRelativeResize="0"/>
          <p:nvPr/>
        </p:nvPicPr>
        <p:blipFill rotWithShape="1">
          <a:blip r:embed="rId5">
            <a:alphaModFix/>
          </a:blip>
          <a:srcRect b="36431" l="0" r="0" t="0"/>
          <a:stretch/>
        </p:blipFill>
        <p:spPr>
          <a:xfrm>
            <a:off x="2120275" y="0"/>
            <a:ext cx="2615321" cy="2216795"/>
          </a:xfrm>
          <a:prstGeom prst="rect">
            <a:avLst/>
          </a:prstGeom>
          <a:noFill/>
          <a:ln>
            <a:noFill/>
          </a:ln>
        </p:spPr>
      </p:pic>
      <p:pic>
        <p:nvPicPr>
          <p:cNvPr descr="IMG_0959.JPG" id="312" name="Shape 312"/>
          <p:cNvPicPr preferRelativeResize="0"/>
          <p:nvPr/>
        </p:nvPicPr>
        <p:blipFill rotWithShape="1">
          <a:blip r:embed="rId6">
            <a:alphaModFix/>
          </a:blip>
          <a:srcRect b="36431" l="0" r="0" t="0"/>
          <a:stretch/>
        </p:blipFill>
        <p:spPr>
          <a:xfrm>
            <a:off x="4735600" y="0"/>
            <a:ext cx="2615321" cy="2216795"/>
          </a:xfrm>
          <a:prstGeom prst="rect">
            <a:avLst/>
          </a:prstGeom>
          <a:noFill/>
          <a:ln>
            <a:noFill/>
          </a:ln>
        </p:spPr>
      </p:pic>
      <p:pic>
        <p:nvPicPr>
          <p:cNvPr descr="IMG_0946.JPG" id="313" name="Shape 313"/>
          <p:cNvPicPr preferRelativeResize="0"/>
          <p:nvPr/>
        </p:nvPicPr>
        <p:blipFill rotWithShape="1">
          <a:blip r:embed="rId7">
            <a:alphaModFix/>
          </a:blip>
          <a:srcRect b="33171" l="0" r="15519" t="43099"/>
          <a:stretch/>
        </p:blipFill>
        <p:spPr>
          <a:xfrm>
            <a:off x="1890250" y="2092272"/>
            <a:ext cx="5793871" cy="1220501"/>
          </a:xfrm>
          <a:prstGeom prst="rect">
            <a:avLst/>
          </a:prstGeom>
          <a:noFill/>
          <a:ln>
            <a:noFill/>
          </a:ln>
        </p:spPr>
      </p:pic>
      <p:pic>
        <p:nvPicPr>
          <p:cNvPr descr="IMG_0960.JPG" id="314" name="Shape 314"/>
          <p:cNvPicPr preferRelativeResize="0"/>
          <p:nvPr/>
        </p:nvPicPr>
        <p:blipFill>
          <a:blip r:embed="rId8">
            <a:alphaModFix/>
          </a:blip>
          <a:stretch>
            <a:fillRect/>
          </a:stretch>
        </p:blipFill>
        <p:spPr>
          <a:xfrm>
            <a:off x="0" y="2764776"/>
            <a:ext cx="3304475" cy="2478347"/>
          </a:xfrm>
          <a:prstGeom prst="rect">
            <a:avLst/>
          </a:prstGeom>
          <a:noFill/>
          <a:ln>
            <a:noFill/>
          </a:ln>
        </p:spPr>
      </p:pic>
      <p:sp>
        <p:nvSpPr>
          <p:cNvPr id="315" name="Shape 315"/>
          <p:cNvSpPr txBox="1"/>
          <p:nvPr>
            <p:ph idx="1" type="body"/>
          </p:nvPr>
        </p:nvSpPr>
        <p:spPr>
          <a:xfrm>
            <a:off x="0" y="2403125"/>
            <a:ext cx="3304500" cy="598800"/>
          </a:xfrm>
          <a:prstGeom prst="rect">
            <a:avLst/>
          </a:prstGeom>
          <a:solidFill>
            <a:schemeClr val="lt1"/>
          </a:solidFill>
        </p:spPr>
        <p:txBody>
          <a:bodyPr anchorCtr="0" anchor="ctr" bIns="91425" lIns="91425" rIns="91425" tIns="91425">
            <a:noAutofit/>
          </a:bodyPr>
          <a:lstStyle/>
          <a:p>
            <a:pPr lvl="0">
              <a:spcBef>
                <a:spcPts val="0"/>
              </a:spcBef>
              <a:buNone/>
            </a:pPr>
            <a:r>
              <a:rPr lang="en"/>
              <a:t>American Library in Paris</a:t>
            </a:r>
          </a:p>
        </p:txBody>
      </p:sp>
      <p:pic>
        <p:nvPicPr>
          <p:cNvPr descr="IMG_0967.JPG" id="316" name="Shape 316"/>
          <p:cNvPicPr preferRelativeResize="0"/>
          <p:nvPr/>
        </p:nvPicPr>
        <p:blipFill rotWithShape="1">
          <a:blip r:embed="rId9">
            <a:alphaModFix/>
          </a:blip>
          <a:srcRect b="15740" l="7028" r="10964" t="14767"/>
          <a:stretch/>
        </p:blipFill>
        <p:spPr>
          <a:xfrm>
            <a:off x="7298050" y="-10"/>
            <a:ext cx="1845954" cy="208576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B7B7B7"/>
        </a:solidFill>
      </p:bgPr>
    </p:bg>
    <p:spTree>
      <p:nvGrpSpPr>
        <p:cNvPr id="320" name="Shape 320"/>
        <p:cNvGrpSpPr/>
        <p:nvPr/>
      </p:nvGrpSpPr>
      <p:grpSpPr>
        <a:xfrm>
          <a:off x="0" y="0"/>
          <a:ext cx="0" cy="0"/>
          <a:chOff x="0" y="0"/>
          <a:chExt cx="0" cy="0"/>
        </a:xfrm>
      </p:grpSpPr>
      <p:pic>
        <p:nvPicPr>
          <p:cNvPr descr="IMG_0352.JPG" id="321" name="Shape 321"/>
          <p:cNvPicPr preferRelativeResize="0"/>
          <p:nvPr/>
        </p:nvPicPr>
        <p:blipFill rotWithShape="1">
          <a:blip r:embed="rId3">
            <a:alphaModFix/>
          </a:blip>
          <a:srcRect b="31963" l="25284" r="20780" t="0"/>
          <a:stretch/>
        </p:blipFill>
        <p:spPr>
          <a:xfrm>
            <a:off x="0" y="0"/>
            <a:ext cx="3698822" cy="3499579"/>
          </a:xfrm>
          <a:prstGeom prst="rect">
            <a:avLst/>
          </a:prstGeom>
          <a:noFill/>
          <a:ln>
            <a:noFill/>
          </a:ln>
        </p:spPr>
      </p:pic>
      <p:pic>
        <p:nvPicPr>
          <p:cNvPr descr="IMG_0899.JPG" id="322" name="Shape 322"/>
          <p:cNvPicPr preferRelativeResize="0"/>
          <p:nvPr/>
        </p:nvPicPr>
        <p:blipFill>
          <a:blip r:embed="rId4">
            <a:alphaModFix/>
          </a:blip>
          <a:stretch>
            <a:fillRect/>
          </a:stretch>
        </p:blipFill>
        <p:spPr>
          <a:xfrm>
            <a:off x="4095976" y="1357475"/>
            <a:ext cx="5048023" cy="3786027"/>
          </a:xfrm>
          <a:prstGeom prst="rect">
            <a:avLst/>
          </a:prstGeom>
          <a:noFill/>
          <a:ln>
            <a:noFill/>
          </a:ln>
        </p:spPr>
      </p:pic>
      <p:pic>
        <p:nvPicPr>
          <p:cNvPr descr="IMG_0845.JPG" id="323" name="Shape 323"/>
          <p:cNvPicPr preferRelativeResize="0"/>
          <p:nvPr/>
        </p:nvPicPr>
        <p:blipFill>
          <a:blip r:embed="rId5">
            <a:alphaModFix/>
          </a:blip>
          <a:stretch>
            <a:fillRect/>
          </a:stretch>
        </p:blipFill>
        <p:spPr>
          <a:xfrm>
            <a:off x="6138425" y="1"/>
            <a:ext cx="3005579" cy="2254174"/>
          </a:xfrm>
          <a:prstGeom prst="rect">
            <a:avLst/>
          </a:prstGeom>
          <a:noFill/>
          <a:ln>
            <a:noFill/>
          </a:ln>
        </p:spPr>
      </p:pic>
      <p:pic>
        <p:nvPicPr>
          <p:cNvPr descr="IMG_0819.JPG" id="324" name="Shape 324"/>
          <p:cNvPicPr preferRelativeResize="0"/>
          <p:nvPr/>
        </p:nvPicPr>
        <p:blipFill>
          <a:blip r:embed="rId6">
            <a:alphaModFix/>
          </a:blip>
          <a:stretch>
            <a:fillRect/>
          </a:stretch>
        </p:blipFill>
        <p:spPr>
          <a:xfrm>
            <a:off x="3443325" y="1"/>
            <a:ext cx="2867179" cy="2150375"/>
          </a:xfrm>
          <a:prstGeom prst="rect">
            <a:avLst/>
          </a:prstGeom>
          <a:noFill/>
          <a:ln>
            <a:noFill/>
          </a:ln>
        </p:spPr>
      </p:pic>
      <p:sp>
        <p:nvSpPr>
          <p:cNvPr id="325" name="Shape 325"/>
          <p:cNvSpPr txBox="1"/>
          <p:nvPr>
            <p:ph idx="1" type="body"/>
          </p:nvPr>
        </p:nvSpPr>
        <p:spPr>
          <a:xfrm>
            <a:off x="3773550" y="1827100"/>
            <a:ext cx="5370600" cy="598800"/>
          </a:xfrm>
          <a:prstGeom prst="rect">
            <a:avLst/>
          </a:prstGeom>
          <a:solidFill>
            <a:srgbClr val="F5F5F5"/>
          </a:solidFill>
        </p:spPr>
        <p:txBody>
          <a:bodyPr anchorCtr="0" anchor="ctr" bIns="91425" lIns="91425" rIns="91425" tIns="91425">
            <a:noAutofit/>
          </a:bodyPr>
          <a:lstStyle/>
          <a:p>
            <a:pPr lvl="0">
              <a:spcBef>
                <a:spcPts val="0"/>
              </a:spcBef>
              <a:buNone/>
            </a:pPr>
            <a:r>
              <a:rPr b="1" lang="en" sz="3600">
                <a:solidFill>
                  <a:srgbClr val="0082BF"/>
                </a:solidFill>
              </a:rPr>
              <a:t>All the libraries you can handle</a:t>
            </a:r>
          </a:p>
        </p:txBody>
      </p:sp>
      <p:pic>
        <p:nvPicPr>
          <p:cNvPr descr="IMG_0780.JPG" id="326" name="Shape 326"/>
          <p:cNvPicPr preferRelativeResize="0"/>
          <p:nvPr/>
        </p:nvPicPr>
        <p:blipFill>
          <a:blip r:embed="rId7">
            <a:alphaModFix/>
          </a:blip>
          <a:stretch>
            <a:fillRect/>
          </a:stretch>
        </p:blipFill>
        <p:spPr>
          <a:xfrm>
            <a:off x="2991796" y="2425903"/>
            <a:ext cx="2038206" cy="2717595"/>
          </a:xfrm>
          <a:prstGeom prst="rect">
            <a:avLst/>
          </a:prstGeom>
          <a:noFill/>
          <a:ln>
            <a:noFill/>
          </a:ln>
        </p:spPr>
      </p:pic>
      <p:pic>
        <p:nvPicPr>
          <p:cNvPr descr="IMG_0827.JPG" id="327" name="Shape 327"/>
          <p:cNvPicPr preferRelativeResize="0"/>
          <p:nvPr/>
        </p:nvPicPr>
        <p:blipFill>
          <a:blip r:embed="rId8">
            <a:alphaModFix/>
          </a:blip>
          <a:stretch>
            <a:fillRect/>
          </a:stretch>
        </p:blipFill>
        <p:spPr>
          <a:xfrm>
            <a:off x="0" y="3350125"/>
            <a:ext cx="3005579" cy="179337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1" name="Shape 331"/>
        <p:cNvGrpSpPr/>
        <p:nvPr/>
      </p:nvGrpSpPr>
      <p:grpSpPr>
        <a:xfrm>
          <a:off x="0" y="0"/>
          <a:ext cx="0" cy="0"/>
          <a:chOff x="0" y="0"/>
          <a:chExt cx="0" cy="0"/>
        </a:xfrm>
      </p:grpSpPr>
      <p:sp>
        <p:nvSpPr>
          <p:cNvPr id="332" name="Shape 332"/>
          <p:cNvSpPr txBox="1"/>
          <p:nvPr>
            <p:ph type="ctrTitle"/>
          </p:nvPr>
        </p:nvSpPr>
        <p:spPr>
          <a:xfrm>
            <a:off x="1004150" y="791444"/>
            <a:ext cx="7136700" cy="3038699"/>
          </a:xfrm>
          <a:prstGeom prst="rect">
            <a:avLst/>
          </a:prstGeom>
        </p:spPr>
        <p:txBody>
          <a:bodyPr anchorCtr="0" anchor="b" bIns="91425" lIns="91425" rIns="91425" tIns="91425">
            <a:noAutofit/>
          </a:bodyPr>
          <a:lstStyle/>
          <a:p>
            <a:pPr lvl="0">
              <a:spcBef>
                <a:spcPts val="0"/>
              </a:spcBef>
              <a:buNone/>
            </a:pPr>
            <a:r>
              <a:rPr lang="en"/>
              <a:t>When in Rome…or actually Bologna, Venice,  and Florence… etc</a:t>
            </a:r>
          </a:p>
        </p:txBody>
      </p:sp>
      <p:sp>
        <p:nvSpPr>
          <p:cNvPr id="333" name="Shape 333"/>
          <p:cNvSpPr txBox="1"/>
          <p:nvPr>
            <p:ph idx="1" type="subTitle"/>
          </p:nvPr>
        </p:nvSpPr>
        <p:spPr>
          <a:xfrm>
            <a:off x="2137250" y="4206789"/>
            <a:ext cx="4870500" cy="792600"/>
          </a:xfrm>
          <a:prstGeom prst="rect">
            <a:avLst/>
          </a:prstGeom>
        </p:spPr>
        <p:txBody>
          <a:bodyPr anchorCtr="0" anchor="t" bIns="91425" lIns="91425" rIns="91425" tIns="91425">
            <a:noAutofit/>
          </a:bodyPr>
          <a:lstStyle/>
          <a:p>
            <a:pPr lvl="0">
              <a:spcBef>
                <a:spcPts val="0"/>
              </a:spcBef>
              <a:buNone/>
            </a:pPr>
            <a:r>
              <a:rPr lang="en"/>
              <a:t>Couldn’t resist sightseeing while abroad.</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7" name="Shape 337"/>
        <p:cNvGrpSpPr/>
        <p:nvPr/>
      </p:nvGrpSpPr>
      <p:grpSpPr>
        <a:xfrm>
          <a:off x="0" y="0"/>
          <a:ext cx="0" cy="0"/>
          <a:chOff x="0" y="0"/>
          <a:chExt cx="0" cy="0"/>
        </a:xfrm>
      </p:grpSpPr>
      <p:pic>
        <p:nvPicPr>
          <p:cNvPr descr="IMG_0102.JPG" id="338" name="Shape 338"/>
          <p:cNvPicPr preferRelativeResize="0"/>
          <p:nvPr/>
        </p:nvPicPr>
        <p:blipFill>
          <a:blip r:embed="rId3">
            <a:alphaModFix/>
          </a:blip>
          <a:stretch>
            <a:fillRect/>
          </a:stretch>
        </p:blipFill>
        <p:spPr>
          <a:xfrm>
            <a:off x="0" y="0"/>
            <a:ext cx="4001905" cy="3001429"/>
          </a:xfrm>
          <a:prstGeom prst="rect">
            <a:avLst/>
          </a:prstGeom>
          <a:noFill/>
          <a:ln>
            <a:noFill/>
          </a:ln>
        </p:spPr>
      </p:pic>
      <p:pic>
        <p:nvPicPr>
          <p:cNvPr descr="1936304_10153375149301761_4101005733186255287_n.jpg" id="339" name="Shape 339"/>
          <p:cNvPicPr preferRelativeResize="0"/>
          <p:nvPr/>
        </p:nvPicPr>
        <p:blipFill rotWithShape="1">
          <a:blip r:embed="rId4">
            <a:alphaModFix/>
          </a:blip>
          <a:srcRect b="0" l="0" r="0" t="11473"/>
          <a:stretch/>
        </p:blipFill>
        <p:spPr>
          <a:xfrm>
            <a:off x="0" y="2548949"/>
            <a:ext cx="4396250" cy="2594550"/>
          </a:xfrm>
          <a:prstGeom prst="rect">
            <a:avLst/>
          </a:prstGeom>
          <a:noFill/>
          <a:ln>
            <a:noFill/>
          </a:ln>
        </p:spPr>
      </p:pic>
      <p:pic>
        <p:nvPicPr>
          <p:cNvPr descr="12987161_1044005132333106_6782936884060434900_n.jpg" id="340" name="Shape 340"/>
          <p:cNvPicPr preferRelativeResize="0"/>
          <p:nvPr/>
        </p:nvPicPr>
        <p:blipFill>
          <a:blip r:embed="rId5">
            <a:alphaModFix/>
          </a:blip>
          <a:stretch>
            <a:fillRect/>
          </a:stretch>
        </p:blipFill>
        <p:spPr>
          <a:xfrm>
            <a:off x="6737599" y="0"/>
            <a:ext cx="2406400" cy="1604267"/>
          </a:xfrm>
          <a:prstGeom prst="rect">
            <a:avLst/>
          </a:prstGeom>
          <a:noFill/>
          <a:ln>
            <a:noFill/>
          </a:ln>
        </p:spPr>
      </p:pic>
      <p:pic>
        <p:nvPicPr>
          <p:cNvPr descr="12938135_10153375144876761_1063269136823354754_n.jpg" id="341" name="Shape 341"/>
          <p:cNvPicPr preferRelativeResize="0"/>
          <p:nvPr/>
        </p:nvPicPr>
        <p:blipFill>
          <a:blip r:embed="rId6">
            <a:alphaModFix/>
          </a:blip>
          <a:stretch>
            <a:fillRect/>
          </a:stretch>
        </p:blipFill>
        <p:spPr>
          <a:xfrm>
            <a:off x="4396249" y="1582700"/>
            <a:ext cx="4747749" cy="3560799"/>
          </a:xfrm>
          <a:prstGeom prst="rect">
            <a:avLst/>
          </a:prstGeom>
          <a:noFill/>
          <a:ln>
            <a:noFill/>
          </a:ln>
        </p:spPr>
      </p:pic>
      <p:pic>
        <p:nvPicPr>
          <p:cNvPr descr="12928234_1041372395929713_3965548255335150122_n.jpg" id="342" name="Shape 342"/>
          <p:cNvPicPr preferRelativeResize="0"/>
          <p:nvPr/>
        </p:nvPicPr>
        <p:blipFill rotWithShape="1">
          <a:blip r:embed="rId7">
            <a:alphaModFix/>
          </a:blip>
          <a:srcRect b="15346" l="34180" r="0" t="23729"/>
          <a:stretch/>
        </p:blipFill>
        <p:spPr>
          <a:xfrm>
            <a:off x="3311164" y="0"/>
            <a:ext cx="3426434" cy="237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